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2"/>
  </p:notesMasterIdLst>
  <p:sldIdLst>
    <p:sldId id="342" r:id="rId4"/>
    <p:sldId id="260" r:id="rId5"/>
    <p:sldId id="343" r:id="rId6"/>
    <p:sldId id="329" r:id="rId7"/>
    <p:sldId id="359" r:id="rId8"/>
    <p:sldId id="328" r:id="rId9"/>
    <p:sldId id="312" r:id="rId10"/>
    <p:sldId id="310" r:id="rId11"/>
    <p:sldId id="360" r:id="rId12"/>
    <p:sldId id="361" r:id="rId13"/>
    <p:sldId id="362" r:id="rId14"/>
    <p:sldId id="307" r:id="rId15"/>
    <p:sldId id="363" r:id="rId16"/>
    <p:sldId id="313" r:id="rId17"/>
    <p:sldId id="364" r:id="rId18"/>
    <p:sldId id="309" r:id="rId19"/>
    <p:sldId id="332" r:id="rId20"/>
    <p:sldId id="3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96" autoAdjust="0"/>
  </p:normalViewPr>
  <p:slideViewPr>
    <p:cSldViewPr snapToGrid="0" showGuides="1">
      <p:cViewPr varScale="1">
        <p:scale>
          <a:sx n="83" d="100"/>
          <a:sy n="83" d="100"/>
        </p:scale>
        <p:origin x="686" y="82"/>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9"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5267069" y="2795159"/>
            <a:ext cx="6924931" cy="1077218"/>
          </a:xfrm>
          <a:prstGeom prst="rect">
            <a:avLst/>
          </a:prstGeom>
          <a:noFill/>
        </p:spPr>
        <p:txBody>
          <a:bodyPr wrap="square" rtlCol="0" anchor="ctr">
            <a:spAutoFit/>
          </a:bodyPr>
          <a:lstStyle/>
          <a:p>
            <a:r>
              <a:rPr lang="en-US" sz="3200" b="1" dirty="0">
                <a:solidFill>
                  <a:schemeClr val="bg1"/>
                </a:solidFill>
                <a:latin typeface="Times New Roman" panose="02020603050405020304" pitchFamily="18" charset="0"/>
                <a:cs typeface="Times New Roman" panose="02020603050405020304" pitchFamily="18" charset="0"/>
              </a:rPr>
              <a:t>INTRUSION DETECTION IN IOT SYSTEMS</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3968315" y="2541524"/>
            <a:ext cx="1170511" cy="1294662"/>
            <a:chOff x="2744572" y="1831800"/>
            <a:chExt cx="2888072" cy="3194399"/>
          </a:xfrm>
          <a:solidFill>
            <a:schemeClr val="bg1"/>
          </a:solidFill>
        </p:grpSpPr>
        <p:sp>
          <p:nvSpPr>
            <p:cNvPr id="165" name="Block Arc 14">
              <a:extLst>
                <a:ext uri="{FF2B5EF4-FFF2-40B4-BE49-F238E27FC236}">
                  <a16:creationId xmlns:a16="http://schemas.microsoft.com/office/drawing/2014/main" id="{FF3D9A65-46DC-48E8-8254-2633566202D2}"/>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Tree>
    <p:extLst>
      <p:ext uri="{BB962C8B-B14F-4D97-AF65-F5344CB8AC3E}">
        <p14:creationId xmlns:p14="http://schemas.microsoft.com/office/powerpoint/2010/main" val="976459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1"/>
          <p:cNvSpPr txBox="1">
            <a:spLocks/>
          </p:cNvSpPr>
          <p:nvPr/>
        </p:nvSpPr>
        <p:spPr>
          <a:xfrm>
            <a:off x="0" y="5449455"/>
            <a:ext cx="12192000" cy="523428"/>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Times New Roman" panose="02020603050405020304" pitchFamily="18" charset="0"/>
                <a:cs typeface="Times New Roman" panose="02020603050405020304" pitchFamily="18" charset="0"/>
              </a:rPr>
              <a:t>Fig. 2. </a:t>
            </a:r>
            <a:r>
              <a:rPr lang="en-US" sz="1800" dirty="0">
                <a:latin typeface="Times New Roman" panose="02020603050405020304" pitchFamily="18" charset="0"/>
                <a:cs typeface="Times New Roman" panose="02020603050405020304" pitchFamily="18" charset="0"/>
              </a:rPr>
              <a:t>Service distribution. </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52770" t="45216" r="16132" b="14861"/>
          <a:stretch/>
        </p:blipFill>
        <p:spPr bwMode="auto">
          <a:xfrm>
            <a:off x="3713509" y="1484196"/>
            <a:ext cx="4765473" cy="38636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0494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1"/>
          <p:cNvSpPr txBox="1">
            <a:spLocks/>
          </p:cNvSpPr>
          <p:nvPr/>
        </p:nvSpPr>
        <p:spPr>
          <a:xfrm>
            <a:off x="0" y="5449455"/>
            <a:ext cx="12192000" cy="523428"/>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Times New Roman" panose="02020603050405020304" pitchFamily="18" charset="0"/>
                <a:cs typeface="Times New Roman" panose="02020603050405020304" pitchFamily="18" charset="0"/>
              </a:rPr>
              <a:t>Fig. 3. </a:t>
            </a:r>
            <a:r>
              <a:rPr lang="en-US" sz="1800" dirty="0">
                <a:latin typeface="Times New Roman" panose="02020603050405020304" pitchFamily="18" charset="0"/>
                <a:cs typeface="Times New Roman" panose="02020603050405020304" pitchFamily="18" charset="0"/>
              </a:rPr>
              <a:t>Logical architecture.</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8125" t="15288" r="49573" b="43223"/>
          <a:stretch/>
        </p:blipFill>
        <p:spPr bwMode="auto">
          <a:xfrm>
            <a:off x="3629891" y="1496292"/>
            <a:ext cx="4765964" cy="3786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1623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02884D73-858D-433D-9174-9751A26B81FC}"/>
              </a:ext>
            </a:extLst>
          </p:cNvPr>
          <p:cNvGrpSpPr/>
          <p:nvPr/>
        </p:nvGrpSpPr>
        <p:grpSpPr>
          <a:xfrm rot="5400000">
            <a:off x="8935110" y="2723547"/>
            <a:ext cx="1566194" cy="212224"/>
            <a:chOff x="9079204" y="2120042"/>
            <a:chExt cx="1013985" cy="212224"/>
          </a:xfrm>
        </p:grpSpPr>
        <p:cxnSp>
          <p:nvCxnSpPr>
            <p:cNvPr id="64" name="Straight Connector 63">
              <a:extLst>
                <a:ext uri="{FF2B5EF4-FFF2-40B4-BE49-F238E27FC236}">
                  <a16:creationId xmlns:a16="http://schemas.microsoft.com/office/drawing/2014/main" id="{E80A0AF0-44AB-4F9F-9340-472861795041}"/>
                </a:ext>
              </a:extLst>
            </p:cNvPr>
            <p:cNvCxnSpPr>
              <a:cxnSpLocks/>
            </p:cNvCxnSpPr>
            <p:nvPr/>
          </p:nvCxnSpPr>
          <p:spPr>
            <a:xfrm flipV="1">
              <a:off x="9079204" y="2120042"/>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387068-954F-4451-9680-2AEA35A84ACB}"/>
                </a:ext>
              </a:extLst>
            </p:cNvPr>
            <p:cNvCxnSpPr>
              <a:cxnSpLocks/>
            </p:cNvCxnSpPr>
            <p:nvPr/>
          </p:nvCxnSpPr>
          <p:spPr>
            <a:xfrm flipV="1">
              <a:off x="9107853" y="2222163"/>
              <a:ext cx="956686" cy="798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F1A6BE-9900-4E19-A5B6-0BC4C94AC026}"/>
                </a:ext>
              </a:extLst>
            </p:cNvPr>
            <p:cNvCxnSpPr>
              <a:cxnSpLocks/>
            </p:cNvCxnSpPr>
            <p:nvPr/>
          </p:nvCxnSpPr>
          <p:spPr>
            <a:xfrm flipV="1">
              <a:off x="9079204" y="2325864"/>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3B3D0AD-D365-40C5-A450-DA618AB2D2C3}"/>
              </a:ext>
            </a:extLst>
          </p:cNvPr>
          <p:cNvGrpSpPr/>
          <p:nvPr/>
        </p:nvGrpSpPr>
        <p:grpSpPr>
          <a:xfrm>
            <a:off x="5952125" y="1817121"/>
            <a:ext cx="3657600" cy="212224"/>
            <a:chOff x="9079203" y="2120042"/>
            <a:chExt cx="3148579" cy="212224"/>
          </a:xfrm>
        </p:grpSpPr>
        <p:cxnSp>
          <p:nvCxnSpPr>
            <p:cNvPr id="54" name="Straight Connector 53">
              <a:extLst>
                <a:ext uri="{FF2B5EF4-FFF2-40B4-BE49-F238E27FC236}">
                  <a16:creationId xmlns:a16="http://schemas.microsoft.com/office/drawing/2014/main" id="{9B3FC3D5-0EC4-43B4-AB51-C4FB40A4F811}"/>
                </a:ext>
              </a:extLst>
            </p:cNvPr>
            <p:cNvCxnSpPr>
              <a:cxnSpLocks/>
            </p:cNvCxnSpPr>
            <p:nvPr/>
          </p:nvCxnSpPr>
          <p:spPr>
            <a:xfrm flipV="1">
              <a:off x="9079203" y="2120042"/>
              <a:ext cx="3148578"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540A47-4015-4B2A-81E8-B25BA53FF313}"/>
                </a:ext>
              </a:extLst>
            </p:cNvPr>
            <p:cNvCxnSpPr>
              <a:cxnSpLocks/>
            </p:cNvCxnSpPr>
            <p:nvPr/>
          </p:nvCxnSpPr>
          <p:spPr>
            <a:xfrm flipV="1">
              <a:off x="9079203" y="2222163"/>
              <a:ext cx="3148579" cy="798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BAD0360-77C5-4EDA-BD13-7578C205C2B9}"/>
                </a:ext>
              </a:extLst>
            </p:cNvPr>
            <p:cNvCxnSpPr>
              <a:cxnSpLocks/>
            </p:cNvCxnSpPr>
            <p:nvPr/>
          </p:nvCxnSpPr>
          <p:spPr>
            <a:xfrm flipV="1">
              <a:off x="9079203" y="2325864"/>
              <a:ext cx="3148579"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C02E89C-5A86-4121-A198-B840B3196BDF}"/>
              </a:ext>
            </a:extLst>
          </p:cNvPr>
          <p:cNvGrpSpPr/>
          <p:nvPr/>
        </p:nvGrpSpPr>
        <p:grpSpPr>
          <a:xfrm rot="16200000" flipH="1">
            <a:off x="5434719" y="2841021"/>
            <a:ext cx="1354104" cy="212224"/>
            <a:chOff x="9079204" y="2120042"/>
            <a:chExt cx="1013985" cy="212224"/>
          </a:xfrm>
        </p:grpSpPr>
        <p:cxnSp>
          <p:nvCxnSpPr>
            <p:cNvPr id="84" name="Straight Connector 83">
              <a:extLst>
                <a:ext uri="{FF2B5EF4-FFF2-40B4-BE49-F238E27FC236}">
                  <a16:creationId xmlns:a16="http://schemas.microsoft.com/office/drawing/2014/main" id="{786F7430-9FA4-4C7D-B00E-B65D825D0A4E}"/>
                </a:ext>
              </a:extLst>
            </p:cNvPr>
            <p:cNvCxnSpPr>
              <a:cxnSpLocks/>
            </p:cNvCxnSpPr>
            <p:nvPr/>
          </p:nvCxnSpPr>
          <p:spPr>
            <a:xfrm flipV="1">
              <a:off x="9079204" y="2120042"/>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DEB8F48-BEEF-45F4-B3C0-00AADF087770}"/>
                </a:ext>
              </a:extLst>
            </p:cNvPr>
            <p:cNvCxnSpPr>
              <a:cxnSpLocks/>
            </p:cNvCxnSpPr>
            <p:nvPr/>
          </p:nvCxnSpPr>
          <p:spPr>
            <a:xfrm flipV="1">
              <a:off x="9107853" y="2222163"/>
              <a:ext cx="956686" cy="798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4F7316B-8E12-4DD2-A913-04DB6A3539C6}"/>
                </a:ext>
              </a:extLst>
            </p:cNvPr>
            <p:cNvCxnSpPr>
              <a:cxnSpLocks/>
            </p:cNvCxnSpPr>
            <p:nvPr/>
          </p:nvCxnSpPr>
          <p:spPr>
            <a:xfrm flipV="1">
              <a:off x="9079204" y="2325864"/>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FEFC8247-15B5-49E9-8258-DD6A7CF96E98}"/>
              </a:ext>
            </a:extLst>
          </p:cNvPr>
          <p:cNvGrpSpPr/>
          <p:nvPr/>
        </p:nvGrpSpPr>
        <p:grpSpPr>
          <a:xfrm rot="16200000" flipH="1">
            <a:off x="1426337" y="2600841"/>
            <a:ext cx="1354104" cy="212224"/>
            <a:chOff x="9079204" y="2120042"/>
            <a:chExt cx="1013985" cy="212224"/>
          </a:xfrm>
        </p:grpSpPr>
        <p:cxnSp>
          <p:nvCxnSpPr>
            <p:cNvPr id="77" name="Straight Connector 76">
              <a:extLst>
                <a:ext uri="{FF2B5EF4-FFF2-40B4-BE49-F238E27FC236}">
                  <a16:creationId xmlns:a16="http://schemas.microsoft.com/office/drawing/2014/main" id="{07183E93-8BBA-465C-B6A8-4A1C189BC4F3}"/>
                </a:ext>
              </a:extLst>
            </p:cNvPr>
            <p:cNvCxnSpPr>
              <a:cxnSpLocks/>
            </p:cNvCxnSpPr>
            <p:nvPr/>
          </p:nvCxnSpPr>
          <p:spPr>
            <a:xfrm flipV="1">
              <a:off x="9079204" y="2120042"/>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044BA7B-0BA8-4125-A92A-2083715A1747}"/>
                </a:ext>
              </a:extLst>
            </p:cNvPr>
            <p:cNvCxnSpPr>
              <a:cxnSpLocks/>
            </p:cNvCxnSpPr>
            <p:nvPr/>
          </p:nvCxnSpPr>
          <p:spPr>
            <a:xfrm flipV="1">
              <a:off x="9107853" y="2222163"/>
              <a:ext cx="956686" cy="798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1F43AB2-EACF-49A0-8C53-C214BD27C94F}"/>
                </a:ext>
              </a:extLst>
            </p:cNvPr>
            <p:cNvCxnSpPr>
              <a:cxnSpLocks/>
            </p:cNvCxnSpPr>
            <p:nvPr/>
          </p:nvCxnSpPr>
          <p:spPr>
            <a:xfrm flipV="1">
              <a:off x="9079204" y="2325864"/>
              <a:ext cx="101398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FB48F4B-6938-4A0B-8C38-BACDC420EDF6}"/>
              </a:ext>
            </a:extLst>
          </p:cNvPr>
          <p:cNvGrpSpPr/>
          <p:nvPr/>
        </p:nvGrpSpPr>
        <p:grpSpPr>
          <a:xfrm flipH="1">
            <a:off x="2204729" y="1817121"/>
            <a:ext cx="3657601" cy="212224"/>
            <a:chOff x="9095594" y="2120042"/>
            <a:chExt cx="997595" cy="212224"/>
          </a:xfrm>
        </p:grpSpPr>
        <p:cxnSp>
          <p:nvCxnSpPr>
            <p:cNvPr id="74" name="Straight Connector 73">
              <a:extLst>
                <a:ext uri="{FF2B5EF4-FFF2-40B4-BE49-F238E27FC236}">
                  <a16:creationId xmlns:a16="http://schemas.microsoft.com/office/drawing/2014/main" id="{89B82BC8-0358-45DC-90AE-CB3374893C44}"/>
                </a:ext>
              </a:extLst>
            </p:cNvPr>
            <p:cNvCxnSpPr>
              <a:cxnSpLocks/>
            </p:cNvCxnSpPr>
            <p:nvPr/>
          </p:nvCxnSpPr>
          <p:spPr>
            <a:xfrm flipV="1">
              <a:off x="9095594" y="2120042"/>
              <a:ext cx="99759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64BC461-6591-4CC0-85E5-73DFF5223587}"/>
                </a:ext>
              </a:extLst>
            </p:cNvPr>
            <p:cNvCxnSpPr>
              <a:cxnSpLocks/>
            </p:cNvCxnSpPr>
            <p:nvPr/>
          </p:nvCxnSpPr>
          <p:spPr>
            <a:xfrm flipV="1">
              <a:off x="9095594" y="2222163"/>
              <a:ext cx="997595" cy="798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0682EA-F778-4139-B9C1-6A46AF55B1CC}"/>
                </a:ext>
              </a:extLst>
            </p:cNvPr>
            <p:cNvCxnSpPr>
              <a:cxnSpLocks/>
            </p:cNvCxnSpPr>
            <p:nvPr/>
          </p:nvCxnSpPr>
          <p:spPr>
            <a:xfrm flipV="1">
              <a:off x="9095594" y="2325864"/>
              <a:ext cx="997595" cy="6402"/>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044EA162-ABE7-4005-B6D1-D0A24A05F6D5}"/>
              </a:ext>
            </a:extLst>
          </p:cNvPr>
          <p:cNvGrpSpPr/>
          <p:nvPr/>
        </p:nvGrpSpPr>
        <p:grpSpPr>
          <a:xfrm flipH="1">
            <a:off x="1948576" y="1774822"/>
            <a:ext cx="288839" cy="288839"/>
            <a:chOff x="10060500" y="2077743"/>
            <a:chExt cx="288839" cy="288839"/>
          </a:xfrm>
        </p:grpSpPr>
        <p:sp>
          <p:nvSpPr>
            <p:cNvPr id="72" name="Oval 71">
              <a:extLst>
                <a:ext uri="{FF2B5EF4-FFF2-40B4-BE49-F238E27FC236}">
                  <a16:creationId xmlns:a16="http://schemas.microsoft.com/office/drawing/2014/main" id="{C3C6FD04-1EE5-43C0-B60D-2F4708C1E179}"/>
                </a:ext>
              </a:extLst>
            </p:cNvPr>
            <p:cNvSpPr/>
            <p:nvPr/>
          </p:nvSpPr>
          <p:spPr>
            <a:xfrm>
              <a:off x="10060500" y="2077743"/>
              <a:ext cx="288839" cy="28883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3311701-DC17-42C4-92DD-CBB04CEE6DDC}"/>
                </a:ext>
              </a:extLst>
            </p:cNvPr>
            <p:cNvSpPr/>
            <p:nvPr/>
          </p:nvSpPr>
          <p:spPr>
            <a:xfrm>
              <a:off x="10109200" y="2126443"/>
              <a:ext cx="191438" cy="191438"/>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latin typeface="Times New Roman" panose="02020603050405020304" pitchFamily="18" charset="0"/>
                <a:cs typeface="Times New Roman" panose="02020603050405020304" pitchFamily="18" charset="0"/>
              </a:rPr>
              <a:t>EXPERIMENTS</a:t>
            </a:r>
          </a:p>
        </p:txBody>
      </p:sp>
      <p:grpSp>
        <p:nvGrpSpPr>
          <p:cNvPr id="9" name="Group 8">
            <a:extLst>
              <a:ext uri="{FF2B5EF4-FFF2-40B4-BE49-F238E27FC236}">
                <a16:creationId xmlns:a16="http://schemas.microsoft.com/office/drawing/2014/main" id="{D31DB148-ADBF-43E1-B75E-2C8D9059E1D6}"/>
              </a:ext>
            </a:extLst>
          </p:cNvPr>
          <p:cNvGrpSpPr/>
          <p:nvPr/>
        </p:nvGrpSpPr>
        <p:grpSpPr>
          <a:xfrm>
            <a:off x="4872923" y="1354024"/>
            <a:ext cx="2298019" cy="1137390"/>
            <a:chOff x="4853562" y="1589418"/>
            <a:chExt cx="2609520" cy="1291565"/>
          </a:xfrm>
        </p:grpSpPr>
        <p:sp>
          <p:nvSpPr>
            <p:cNvPr id="10" name="Freeform 7">
              <a:extLst>
                <a:ext uri="{FF2B5EF4-FFF2-40B4-BE49-F238E27FC236}">
                  <a16:creationId xmlns:a16="http://schemas.microsoft.com/office/drawing/2014/main" id="{816D13D3-5439-4B96-B9FF-F094061BB9E7}"/>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1" name="Freeform 7">
              <a:extLst>
                <a:ext uri="{FF2B5EF4-FFF2-40B4-BE49-F238E27FC236}">
                  <a16:creationId xmlns:a16="http://schemas.microsoft.com/office/drawing/2014/main" id="{E269E2D8-1B0C-4CFF-8A11-6FA510F76E9F}"/>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nvGrpSpPr>
          <p:cNvPr id="22" name="Group 21">
            <a:extLst>
              <a:ext uri="{FF2B5EF4-FFF2-40B4-BE49-F238E27FC236}">
                <a16:creationId xmlns:a16="http://schemas.microsoft.com/office/drawing/2014/main" id="{6DBCD7A1-98C2-4C30-A737-0E1FDFEF719A}"/>
              </a:ext>
            </a:extLst>
          </p:cNvPr>
          <p:cNvGrpSpPr/>
          <p:nvPr/>
        </p:nvGrpSpPr>
        <p:grpSpPr>
          <a:xfrm>
            <a:off x="8432899" y="3560538"/>
            <a:ext cx="2562634" cy="1656033"/>
            <a:chOff x="9418332" y="2985792"/>
            <a:chExt cx="1377929" cy="890449"/>
          </a:xfrm>
          <a:solidFill>
            <a:schemeClr val="accent2"/>
          </a:solidFill>
        </p:grpSpPr>
        <p:grpSp>
          <p:nvGrpSpPr>
            <p:cNvPr id="23" name="Group 22">
              <a:extLst>
                <a:ext uri="{FF2B5EF4-FFF2-40B4-BE49-F238E27FC236}">
                  <a16:creationId xmlns:a16="http://schemas.microsoft.com/office/drawing/2014/main" id="{3A9198FF-215A-4928-A7F6-3029684128BB}"/>
                </a:ext>
              </a:extLst>
            </p:cNvPr>
            <p:cNvGrpSpPr/>
            <p:nvPr/>
          </p:nvGrpSpPr>
          <p:grpSpPr>
            <a:xfrm>
              <a:off x="9418332" y="3429000"/>
              <a:ext cx="1377929" cy="447241"/>
              <a:chOff x="9418332" y="3429000"/>
              <a:chExt cx="1377929" cy="447241"/>
            </a:xfrm>
            <a:grpFill/>
          </p:grpSpPr>
          <p:sp>
            <p:nvSpPr>
              <p:cNvPr id="30" name="Freeform: Shape 29">
                <a:extLst>
                  <a:ext uri="{FF2B5EF4-FFF2-40B4-BE49-F238E27FC236}">
                    <a16:creationId xmlns:a16="http://schemas.microsoft.com/office/drawing/2014/main" id="{DDF534ED-70D4-4939-AF9A-BFEB9D1A7582}"/>
                  </a:ext>
                </a:extLst>
              </p:cNvPr>
              <p:cNvSpPr/>
              <p:nvPr/>
            </p:nvSpPr>
            <p:spPr>
              <a:xfrm>
                <a:off x="9418332" y="3660420"/>
                <a:ext cx="1377929" cy="215821"/>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CCF3A8E8-A58E-4ED0-8E68-AF2E369B8BD5}"/>
                  </a:ext>
                </a:extLst>
              </p:cNvPr>
              <p:cNvSpPr/>
              <p:nvPr/>
            </p:nvSpPr>
            <p:spPr>
              <a:xfrm>
                <a:off x="9989592"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4BD4196-731F-472A-9D83-F798B047493B}"/>
                  </a:ext>
                </a:extLst>
              </p:cNvPr>
              <p:cNvSpPr/>
              <p:nvPr/>
            </p:nvSpPr>
            <p:spPr>
              <a:xfrm>
                <a:off x="10235066"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08BBDB6-11F8-4AF8-91F4-4C3AB749AC03}"/>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80EE561-204A-41B6-BE9F-F53D94D782BC}"/>
                  </a:ext>
                </a:extLst>
              </p:cNvPr>
              <p:cNvSpPr/>
              <p:nvPr/>
            </p:nvSpPr>
            <p:spPr>
              <a:xfrm>
                <a:off x="9498644"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9C4C8FD-A97E-4F85-B3F7-9FB0B5630F6B}"/>
                  </a:ext>
                </a:extLst>
              </p:cNvPr>
              <p:cNvSpPr/>
              <p:nvPr/>
            </p:nvSpPr>
            <p:spPr>
              <a:xfrm>
                <a:off x="97441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22B7DC31-0F5C-45B2-8C02-5F200CAEDCDF}"/>
                </a:ext>
              </a:extLst>
            </p:cNvPr>
            <p:cNvSpPr/>
            <p:nvPr/>
          </p:nvSpPr>
          <p:spPr>
            <a:xfrm>
              <a:off x="9838978" y="2985792"/>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BC81CA8-37ED-44CF-A8B9-DBE5544C0078}"/>
              </a:ext>
            </a:extLst>
          </p:cNvPr>
          <p:cNvGrpSpPr/>
          <p:nvPr/>
        </p:nvGrpSpPr>
        <p:grpSpPr>
          <a:xfrm>
            <a:off x="869593" y="3429001"/>
            <a:ext cx="3415480" cy="1885954"/>
            <a:chOff x="673432" y="3320684"/>
            <a:chExt cx="3807801" cy="2102587"/>
          </a:xfrm>
        </p:grpSpPr>
        <p:grpSp>
          <p:nvGrpSpPr>
            <p:cNvPr id="8" name="Group 7">
              <a:extLst>
                <a:ext uri="{FF2B5EF4-FFF2-40B4-BE49-F238E27FC236}">
                  <a16:creationId xmlns:a16="http://schemas.microsoft.com/office/drawing/2014/main" id="{91136F17-D227-4171-95F3-40881E4E8FA0}"/>
                </a:ext>
              </a:extLst>
            </p:cNvPr>
            <p:cNvGrpSpPr/>
            <p:nvPr/>
          </p:nvGrpSpPr>
          <p:grpSpPr>
            <a:xfrm>
              <a:off x="1029933" y="3320684"/>
              <a:ext cx="2110921" cy="1718271"/>
              <a:chOff x="624232" y="4555242"/>
              <a:chExt cx="1251694" cy="1018868"/>
            </a:xfrm>
          </p:grpSpPr>
          <p:sp>
            <p:nvSpPr>
              <p:cNvPr id="7" name="Rectangle 6">
                <a:extLst>
                  <a:ext uri="{FF2B5EF4-FFF2-40B4-BE49-F238E27FC236}">
                    <a16:creationId xmlns:a16="http://schemas.microsoft.com/office/drawing/2014/main" id="{3FBF6A61-F1F2-4088-8DF6-E34558F26ACF}"/>
                  </a:ext>
                </a:extLst>
              </p:cNvPr>
              <p:cNvSpPr/>
              <p:nvPr/>
            </p:nvSpPr>
            <p:spPr>
              <a:xfrm>
                <a:off x="666360" y="4595146"/>
                <a:ext cx="1209566" cy="72424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3">
                <a:extLst>
                  <a:ext uri="{FF2B5EF4-FFF2-40B4-BE49-F238E27FC236}">
                    <a16:creationId xmlns:a16="http://schemas.microsoft.com/office/drawing/2014/main" id="{0146DBD1-E1A0-4D73-B6D2-432CC0CD24E1}"/>
                  </a:ext>
                </a:extLst>
              </p:cNvPr>
              <p:cNvSpPr/>
              <p:nvPr/>
            </p:nvSpPr>
            <p:spPr>
              <a:xfrm>
                <a:off x="624232" y="4555242"/>
                <a:ext cx="1251694" cy="1018868"/>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nvGrpSpPr>
            <p:cNvPr id="6" name="Group 5">
              <a:extLst>
                <a:ext uri="{FF2B5EF4-FFF2-40B4-BE49-F238E27FC236}">
                  <a16:creationId xmlns:a16="http://schemas.microsoft.com/office/drawing/2014/main" id="{31FC3563-1735-4B52-8668-23F314E23F38}"/>
                </a:ext>
              </a:extLst>
            </p:cNvPr>
            <p:cNvGrpSpPr/>
            <p:nvPr/>
          </p:nvGrpSpPr>
          <p:grpSpPr>
            <a:xfrm>
              <a:off x="2329083" y="4166272"/>
              <a:ext cx="2152150" cy="1190855"/>
              <a:chOff x="1390145" y="5064676"/>
              <a:chExt cx="1488856" cy="823833"/>
            </a:xfrm>
          </p:grpSpPr>
          <p:sp>
            <p:nvSpPr>
              <p:cNvPr id="5" name="Rectangle 4">
                <a:extLst>
                  <a:ext uri="{FF2B5EF4-FFF2-40B4-BE49-F238E27FC236}">
                    <a16:creationId xmlns:a16="http://schemas.microsoft.com/office/drawing/2014/main" id="{6A725A9D-5E96-402E-BCED-57A5B5FFF56E}"/>
                  </a:ext>
                </a:extLst>
              </p:cNvPr>
              <p:cNvSpPr/>
              <p:nvPr/>
            </p:nvSpPr>
            <p:spPr>
              <a:xfrm>
                <a:off x="1566250" y="5064676"/>
                <a:ext cx="1140736" cy="7242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18">
                <a:extLst>
                  <a:ext uri="{FF2B5EF4-FFF2-40B4-BE49-F238E27FC236}">
                    <a16:creationId xmlns:a16="http://schemas.microsoft.com/office/drawing/2014/main" id="{7FEBCE77-1FE0-48C2-AFB9-2F2B9D1C792E}"/>
                  </a:ext>
                </a:extLst>
              </p:cNvPr>
              <p:cNvSpPr/>
              <p:nvPr/>
            </p:nvSpPr>
            <p:spPr>
              <a:xfrm rot="10800000">
                <a:off x="1390145" y="5064676"/>
                <a:ext cx="1488856" cy="82383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grpSp>
        <p:grpSp>
          <p:nvGrpSpPr>
            <p:cNvPr id="47" name="Group 46">
              <a:extLst>
                <a:ext uri="{FF2B5EF4-FFF2-40B4-BE49-F238E27FC236}">
                  <a16:creationId xmlns:a16="http://schemas.microsoft.com/office/drawing/2014/main" id="{0C1288C5-57DB-42A6-B536-428075E980E3}"/>
                </a:ext>
              </a:extLst>
            </p:cNvPr>
            <p:cNvGrpSpPr/>
            <p:nvPr/>
          </p:nvGrpSpPr>
          <p:grpSpPr>
            <a:xfrm>
              <a:off x="673432" y="4224352"/>
              <a:ext cx="1006075" cy="1198919"/>
              <a:chOff x="1699280" y="761094"/>
              <a:chExt cx="2317220" cy="2761384"/>
            </a:xfrm>
          </p:grpSpPr>
          <p:sp>
            <p:nvSpPr>
              <p:cNvPr id="46" name="Rectangle 45">
                <a:extLst>
                  <a:ext uri="{FF2B5EF4-FFF2-40B4-BE49-F238E27FC236}">
                    <a16:creationId xmlns:a16="http://schemas.microsoft.com/office/drawing/2014/main" id="{B1DCEE59-3D11-4723-AF22-7070A1FC9E18}"/>
                  </a:ext>
                </a:extLst>
              </p:cNvPr>
              <p:cNvSpPr/>
              <p:nvPr/>
            </p:nvSpPr>
            <p:spPr>
              <a:xfrm>
                <a:off x="1899852" y="761094"/>
                <a:ext cx="1477799" cy="229169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2">
                <a:extLst>
                  <a:ext uri="{FF2B5EF4-FFF2-40B4-BE49-F238E27FC236}">
                    <a16:creationId xmlns:a16="http://schemas.microsoft.com/office/drawing/2014/main" id="{0E478DE2-FCF5-42EA-BA14-1427CF6518EC}"/>
                  </a:ext>
                </a:extLst>
              </p:cNvPr>
              <p:cNvSpPr>
                <a:spLocks noChangeAspect="1"/>
              </p:cNvSpPr>
              <p:nvPr/>
            </p:nvSpPr>
            <p:spPr>
              <a:xfrm>
                <a:off x="1699280" y="761094"/>
                <a:ext cx="2317220" cy="27613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5" name="Rectangle 44">
                <a:extLst>
                  <a:ext uri="{FF2B5EF4-FFF2-40B4-BE49-F238E27FC236}">
                    <a16:creationId xmlns:a16="http://schemas.microsoft.com/office/drawing/2014/main" id="{E1598AE1-5076-45B4-ADBE-F213EC249FA2}"/>
                  </a:ext>
                </a:extLst>
              </p:cNvPr>
              <p:cNvSpPr/>
              <p:nvPr/>
            </p:nvSpPr>
            <p:spPr>
              <a:xfrm>
                <a:off x="3176358" y="1922377"/>
                <a:ext cx="752845" cy="14197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a:extLst>
                <a:ext uri="{FF2B5EF4-FFF2-40B4-BE49-F238E27FC236}">
                  <a16:creationId xmlns:a16="http://schemas.microsoft.com/office/drawing/2014/main" id="{78AA7960-C3D2-4687-955B-96FAFDF312E3}"/>
                </a:ext>
              </a:extLst>
            </p:cNvPr>
            <p:cNvSpPr/>
            <p:nvPr/>
          </p:nvSpPr>
          <p:spPr>
            <a:xfrm>
              <a:off x="1637274" y="3572148"/>
              <a:ext cx="921134" cy="67808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F047E0FE-542A-410B-AF02-62CB0B7EF80F}"/>
              </a:ext>
            </a:extLst>
          </p:cNvPr>
          <p:cNvGrpSpPr/>
          <p:nvPr/>
        </p:nvGrpSpPr>
        <p:grpSpPr>
          <a:xfrm>
            <a:off x="5501592" y="3289710"/>
            <a:ext cx="1369281" cy="1983194"/>
            <a:chOff x="5456098" y="3249895"/>
            <a:chExt cx="1473869" cy="2134674"/>
          </a:xfrm>
        </p:grpSpPr>
        <p:grpSp>
          <p:nvGrpSpPr>
            <p:cNvPr id="12" name="Graphic 37">
              <a:extLst>
                <a:ext uri="{FF2B5EF4-FFF2-40B4-BE49-F238E27FC236}">
                  <a16:creationId xmlns:a16="http://schemas.microsoft.com/office/drawing/2014/main" id="{CAF2FF2B-161C-4C8F-B683-D95B239B6FBF}"/>
                </a:ext>
              </a:extLst>
            </p:cNvPr>
            <p:cNvGrpSpPr/>
            <p:nvPr/>
          </p:nvGrpSpPr>
          <p:grpSpPr>
            <a:xfrm>
              <a:off x="5456098" y="3249895"/>
              <a:ext cx="1473869" cy="2134674"/>
              <a:chOff x="9804491" y="2080139"/>
              <a:chExt cx="1249528" cy="1809750"/>
            </a:xfrm>
          </p:grpSpPr>
          <p:sp>
            <p:nvSpPr>
              <p:cNvPr id="13" name="Freeform: Shape 12">
                <a:extLst>
                  <a:ext uri="{FF2B5EF4-FFF2-40B4-BE49-F238E27FC236}">
                    <a16:creationId xmlns:a16="http://schemas.microsoft.com/office/drawing/2014/main" id="{4CDCB1B0-341D-402E-9FB2-3677B5196FF2}"/>
                  </a:ext>
                </a:extLst>
              </p:cNvPr>
              <p:cNvSpPr/>
              <p:nvPr/>
            </p:nvSpPr>
            <p:spPr>
              <a:xfrm>
                <a:off x="9857679" y="2296357"/>
                <a:ext cx="657225" cy="390525"/>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accent5"/>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64340E8-BF83-4513-AB25-5C4C27BC7969}"/>
                  </a:ext>
                </a:extLst>
              </p:cNvPr>
              <p:cNvSpPr/>
              <p:nvPr/>
            </p:nvSpPr>
            <p:spPr>
              <a:xfrm>
                <a:off x="10478709" y="2080139"/>
                <a:ext cx="371475" cy="171450"/>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5"/>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BE6822C-51E1-455C-BD73-21A77F3D9B27}"/>
                  </a:ext>
                </a:extLst>
              </p:cNvPr>
              <p:cNvSpPr/>
              <p:nvPr/>
            </p:nvSpPr>
            <p:spPr>
              <a:xfrm>
                <a:off x="10508237" y="2276354"/>
                <a:ext cx="361950" cy="200025"/>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5"/>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40A86DA-69E5-44CF-B74E-D431BF650A6D}"/>
                  </a:ext>
                </a:extLst>
              </p:cNvPr>
              <p:cNvSpPr/>
              <p:nvPr/>
            </p:nvSpPr>
            <p:spPr>
              <a:xfrm>
                <a:off x="9804491" y="2617867"/>
                <a:ext cx="1190625" cy="561975"/>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AB3A6CB-948E-43B9-B549-135D37C1DC89}"/>
                  </a:ext>
                </a:extLst>
              </p:cNvPr>
              <p:cNvSpPr/>
              <p:nvPr/>
            </p:nvSpPr>
            <p:spPr>
              <a:xfrm>
                <a:off x="10374710" y="2194776"/>
                <a:ext cx="238125" cy="238125"/>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8B72F9C-C751-4B63-9784-12DE98254250}"/>
                  </a:ext>
                </a:extLst>
              </p:cNvPr>
              <p:cNvSpPr/>
              <p:nvPr/>
            </p:nvSpPr>
            <p:spPr>
              <a:xfrm>
                <a:off x="10444419" y="2915839"/>
                <a:ext cx="609600" cy="666750"/>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rgbClr val="575A6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51A6D5-8A13-4BB0-BDB3-BD677795D9F9}"/>
                  </a:ext>
                </a:extLst>
              </p:cNvPr>
              <p:cNvSpPr/>
              <p:nvPr/>
            </p:nvSpPr>
            <p:spPr>
              <a:xfrm>
                <a:off x="10100567" y="3350774"/>
                <a:ext cx="590550" cy="476250"/>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EEFC6E7-82E1-4898-A580-8F3DAE0C689F}"/>
                  </a:ext>
                </a:extLst>
              </p:cNvPr>
              <p:cNvSpPr/>
              <p:nvPr/>
            </p:nvSpPr>
            <p:spPr>
              <a:xfrm>
                <a:off x="10029129" y="3756539"/>
                <a:ext cx="742950" cy="133350"/>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5"/>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ED70865-4F83-470E-93BA-163D8C04A22A}"/>
                  </a:ext>
                </a:extLst>
              </p:cNvPr>
              <p:cNvSpPr/>
              <p:nvPr/>
            </p:nvSpPr>
            <p:spPr>
              <a:xfrm>
                <a:off x="10545384" y="3403162"/>
                <a:ext cx="95250" cy="95250"/>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5"/>
              </a:solidFill>
              <a:ln w="9525" cap="flat">
                <a:noFill/>
                <a:prstDash val="solid"/>
                <a:miter/>
              </a:ln>
            </p:spPr>
            <p:txBody>
              <a:bodyPr rtlCol="0" anchor="ctr"/>
              <a:lstStyle/>
              <a:p>
                <a:endParaRPr lang="en-US"/>
              </a:p>
            </p:txBody>
          </p:sp>
        </p:grpSp>
        <p:sp>
          <p:nvSpPr>
            <p:cNvPr id="49" name="Freeform: Shape 48">
              <a:extLst>
                <a:ext uri="{FF2B5EF4-FFF2-40B4-BE49-F238E27FC236}">
                  <a16:creationId xmlns:a16="http://schemas.microsoft.com/office/drawing/2014/main" id="{835F176A-C57F-4B3F-8B6B-63734605DDBF}"/>
                </a:ext>
              </a:extLst>
            </p:cNvPr>
            <p:cNvSpPr/>
            <p:nvPr/>
          </p:nvSpPr>
          <p:spPr>
            <a:xfrm>
              <a:off x="5756927" y="3906027"/>
              <a:ext cx="921134" cy="67808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B0583CA-9EA0-41D0-A0E6-B29755EB5305}"/>
              </a:ext>
            </a:extLst>
          </p:cNvPr>
          <p:cNvGrpSpPr/>
          <p:nvPr/>
        </p:nvGrpSpPr>
        <p:grpSpPr>
          <a:xfrm>
            <a:off x="9584181" y="1774391"/>
            <a:ext cx="288839" cy="288839"/>
            <a:chOff x="10060500" y="2077743"/>
            <a:chExt cx="288839" cy="288839"/>
          </a:xfrm>
        </p:grpSpPr>
        <p:sp>
          <p:nvSpPr>
            <p:cNvPr id="50" name="Oval 49">
              <a:extLst>
                <a:ext uri="{FF2B5EF4-FFF2-40B4-BE49-F238E27FC236}">
                  <a16:creationId xmlns:a16="http://schemas.microsoft.com/office/drawing/2014/main" id="{25A031A6-664E-43E1-8EB1-95736599060F}"/>
                </a:ext>
              </a:extLst>
            </p:cNvPr>
            <p:cNvSpPr/>
            <p:nvPr/>
          </p:nvSpPr>
          <p:spPr>
            <a:xfrm>
              <a:off x="10060500" y="2077743"/>
              <a:ext cx="288839" cy="28883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35A87F6-F868-4195-8777-A68010300BF2}"/>
                </a:ext>
              </a:extLst>
            </p:cNvPr>
            <p:cNvSpPr/>
            <p:nvPr/>
          </p:nvSpPr>
          <p:spPr>
            <a:xfrm>
              <a:off x="10109200" y="2126443"/>
              <a:ext cx="191438" cy="191438"/>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A5169DF5-B2FE-418B-9FA8-DB648FD7BDCB}"/>
              </a:ext>
            </a:extLst>
          </p:cNvPr>
          <p:cNvGrpSpPr/>
          <p:nvPr/>
        </p:nvGrpSpPr>
        <p:grpSpPr>
          <a:xfrm>
            <a:off x="5712521" y="1881147"/>
            <a:ext cx="1000609" cy="465288"/>
            <a:chOff x="7729280" y="2195997"/>
            <a:chExt cx="2143740" cy="996849"/>
          </a:xfrm>
          <a:solidFill>
            <a:schemeClr val="accent6"/>
          </a:solidFill>
        </p:grpSpPr>
        <p:sp>
          <p:nvSpPr>
            <p:cNvPr id="93" name="Freeform: Shape 92">
              <a:extLst>
                <a:ext uri="{FF2B5EF4-FFF2-40B4-BE49-F238E27FC236}">
                  <a16:creationId xmlns:a16="http://schemas.microsoft.com/office/drawing/2014/main" id="{D18C6E3E-9C61-4F77-AC05-E1A5C63F096F}"/>
                </a:ext>
              </a:extLst>
            </p:cNvPr>
            <p:cNvSpPr/>
            <p:nvPr/>
          </p:nvSpPr>
          <p:spPr>
            <a:xfrm>
              <a:off x="7729280" y="2195997"/>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93">
              <a:extLst>
                <a:ext uri="{FF2B5EF4-FFF2-40B4-BE49-F238E27FC236}">
                  <a16:creationId xmlns:a16="http://schemas.microsoft.com/office/drawing/2014/main" id="{67402845-C8A8-416A-8551-EE8342896FF0}"/>
                </a:ext>
              </a:extLst>
            </p:cNvPr>
            <p:cNvSpPr/>
            <p:nvPr/>
          </p:nvSpPr>
          <p:spPr>
            <a:xfrm>
              <a:off x="8421007" y="2543552"/>
              <a:ext cx="443936" cy="32680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Box 117">
            <a:extLst>
              <a:ext uri="{FF2B5EF4-FFF2-40B4-BE49-F238E27FC236}">
                <a16:creationId xmlns:a16="http://schemas.microsoft.com/office/drawing/2014/main" id="{66FFEC89-0B8B-4251-BDE8-FF82DEAC16BD}"/>
              </a:ext>
            </a:extLst>
          </p:cNvPr>
          <p:cNvSpPr txBox="1"/>
          <p:nvPr/>
        </p:nvSpPr>
        <p:spPr>
          <a:xfrm>
            <a:off x="966563" y="5567550"/>
            <a:ext cx="2968127" cy="246221"/>
          </a:xfrm>
          <a:prstGeom prst="rect">
            <a:avLst/>
          </a:prstGeom>
          <a:noFill/>
        </p:spPr>
        <p:txBody>
          <a:bodyPr wrap="square" lIns="0" tIns="0" rIns="0" bIns="0" rtlCol="0">
            <a:spAutoFit/>
          </a:bodyPr>
          <a:lstStyle/>
          <a:p>
            <a:pPr algn="just"/>
            <a:r>
              <a:rPr lang="en-US" sz="1600" dirty="0">
                <a:latin typeface="Times New Roman" panose="02020603050405020304" pitchFamily="18" charset="0"/>
                <a:cs typeface="Times New Roman" panose="02020603050405020304" pitchFamily="18" charset="0"/>
              </a:rPr>
              <a:t>Assessing the Quality of Detection</a:t>
            </a:r>
            <a:endParaRPr lang="en-US" altLang="ko-KR"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1" name="TextBox 120">
            <a:extLst>
              <a:ext uri="{FF2B5EF4-FFF2-40B4-BE49-F238E27FC236}">
                <a16:creationId xmlns:a16="http://schemas.microsoft.com/office/drawing/2014/main" id="{9806448D-D4BD-4DBC-8E9F-D2D29B65A31A}"/>
              </a:ext>
            </a:extLst>
          </p:cNvPr>
          <p:cNvSpPr txBox="1"/>
          <p:nvPr/>
        </p:nvSpPr>
        <p:spPr>
          <a:xfrm>
            <a:off x="4756727" y="5568410"/>
            <a:ext cx="3158837" cy="246221"/>
          </a:xfrm>
          <a:prstGeom prst="rect">
            <a:avLst/>
          </a:prstGeom>
          <a:noFill/>
        </p:spPr>
        <p:txBody>
          <a:bodyPr wrap="square" lIns="0" tIns="0" rIns="0" bIns="0" rtlCol="0">
            <a:spAutoFit/>
          </a:bodyPr>
          <a:lstStyle/>
          <a:p>
            <a:pPr algn="just"/>
            <a:r>
              <a:rPr lang="en-US" sz="1600" dirty="0">
                <a:latin typeface="Times New Roman" panose="02020603050405020304" pitchFamily="18" charset="0"/>
                <a:cs typeface="Times New Roman" panose="02020603050405020304" pitchFamily="18" charset="0"/>
              </a:rPr>
              <a:t>Performance in Constrained Devices</a:t>
            </a:r>
            <a:endParaRPr lang="en-US" altLang="ko-KR"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26EDD153-5304-4EA2-9022-F69D2E728931}"/>
              </a:ext>
            </a:extLst>
          </p:cNvPr>
          <p:cNvSpPr txBox="1"/>
          <p:nvPr/>
        </p:nvSpPr>
        <p:spPr>
          <a:xfrm>
            <a:off x="8962448" y="5569268"/>
            <a:ext cx="2262988" cy="246221"/>
          </a:xfrm>
          <a:prstGeom prst="rect">
            <a:avLst/>
          </a:prstGeom>
          <a:noFill/>
        </p:spPr>
        <p:txBody>
          <a:bodyPr wrap="square" lIns="0" tIns="0" rIns="0" bIns="0" rtlCol="0">
            <a:spAutoFit/>
          </a:bodyPr>
          <a:lstStyle/>
          <a:p>
            <a:r>
              <a:rPr lang="en-US" sz="1600" dirty="0">
                <a:latin typeface="Times New Roman" panose="02020603050405020304" pitchFamily="18" charset="0"/>
                <a:cs typeface="Times New Roman" panose="02020603050405020304" pitchFamily="18" charset="0"/>
              </a:rPr>
              <a:t>Summary of Experiments</a:t>
            </a:r>
            <a:endParaRPr lang="en-US" altLang="ko-KR"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133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3"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20"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4"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17"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8"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9"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14"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15"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6"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11"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2"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3"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7"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8"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9"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0"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22" name="Group 21">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23" name="Group 22">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44" name="Block Arc 43">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5" name="Rectangle 44">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4" name="Group 23">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41" name="Block Arc 40">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2" name="Rectangle 41">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3" name="Rectangle 42">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5" name="Group 24">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38" name="Block Arc 37">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9" name="Rectangle 38">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0" name="Rectangle 39">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6" name="Group 25">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35" name="Block Arc 34">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6" name="Rectangle 35">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36">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7" name="Group 26">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32" name="Block Arc 31">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3" name="Rectangle 32">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33">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8" name="Group 27">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29" name="Block Arc 28">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0" name="Rectangle 29">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1" name="Rectangle 30">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46" name="Group 45">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47" name="Group 46">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63" name="Block Arc 62">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4" name="Rectangle 63">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8" name="Group 47">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60" name="Block Arc 59">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61" name="Rectangle 60">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2" name="Rectangle 61">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9" name="Group 48">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58" name="Block Arc 57">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9" name="Rectangle 58">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0" name="Group 49">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55" name="Block Arc 54">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7" name="Rectangle 56">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1" name="Group 50">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52" name="Block Arc 51">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4" name="Rectangle 53">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65"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66"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7"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8"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9"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0"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1"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2"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3"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4"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5"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6"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7"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8"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9"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0"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1"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2"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TextBox 94">
            <a:extLst>
              <a:ext uri="{FF2B5EF4-FFF2-40B4-BE49-F238E27FC236}">
                <a16:creationId xmlns:a16="http://schemas.microsoft.com/office/drawing/2014/main" id="{FDF9AF75-7154-4843-91D4-00A95463BF98}"/>
              </a:ext>
            </a:extLst>
          </p:cNvPr>
          <p:cNvSpPr txBox="1"/>
          <p:nvPr/>
        </p:nvSpPr>
        <p:spPr>
          <a:xfrm>
            <a:off x="845729" y="307586"/>
            <a:ext cx="7050004" cy="584775"/>
          </a:xfrm>
          <a:prstGeom prst="rect">
            <a:avLst/>
          </a:prstGeom>
          <a:noFill/>
        </p:spPr>
        <p:txBody>
          <a:bodyPr wrap="square" rtlCol="0">
            <a:spAutoFit/>
          </a:bodyPr>
          <a:lstStyle/>
          <a:p>
            <a:r>
              <a:rPr lang="en-US" altLang="ko-KR" sz="3200" dirty="0">
                <a:solidFill>
                  <a:schemeClr val="tx1">
                    <a:lumMod val="85000"/>
                    <a:lumOff val="15000"/>
                  </a:schemeClr>
                </a:solidFill>
                <a:latin typeface="Times New Roman" panose="02020603050405020304" pitchFamily="18" charset="0"/>
                <a:cs typeface="Times New Roman" panose="02020603050405020304" pitchFamily="18" charset="0"/>
              </a:rPr>
              <a:t>A. Assessing the Quality of Detection</a:t>
            </a:r>
          </a:p>
        </p:txBody>
      </p:sp>
      <p:sp>
        <p:nvSpPr>
          <p:cNvPr id="96" name="TextBox 95">
            <a:extLst>
              <a:ext uri="{FF2B5EF4-FFF2-40B4-BE49-F238E27FC236}">
                <a16:creationId xmlns:a16="http://schemas.microsoft.com/office/drawing/2014/main" id="{497B9765-CDA1-4880-B231-D5CB5050C92B}"/>
              </a:ext>
            </a:extLst>
          </p:cNvPr>
          <p:cNvSpPr txBox="1"/>
          <p:nvPr/>
        </p:nvSpPr>
        <p:spPr>
          <a:xfrm>
            <a:off x="517236" y="1278725"/>
            <a:ext cx="6715373" cy="1723549"/>
          </a:xfrm>
          <a:prstGeom prst="rect">
            <a:avLst/>
          </a:prstGeom>
          <a:noFill/>
        </p:spPr>
        <p:txBody>
          <a:bodyPr wrap="square" lIns="0" tIns="0" rIns="0" bIns="0" rtlCol="0">
            <a:spAutoFit/>
          </a:bodyPr>
          <a:lstStyle/>
          <a:p>
            <a:pPr marL="285750" indent="-285750" algn="just">
              <a:buFont typeface="Wingdings" panose="05000000000000000000" pitchFamily="2" charset="2"/>
              <a:buChar char="q"/>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The first set of experiments evaluates the quality of ND.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Fnew</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measures the percentage of normal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class examples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incorrectly identified as belonging to a novelty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or extension</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while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Mnew</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is defined as the percentage of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novelty examples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erroneously classified as normal class.</a:t>
            </a:r>
          </a:p>
          <a:p>
            <a:pPr marL="285750" indent="-285750" algn="just">
              <a:buFont typeface="Wingdings" panose="05000000000000000000" pitchFamily="2" charset="2"/>
              <a:buChar char="q"/>
            </a:pP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We have performed experiments aiming to evaluate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the technique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ECSMiner</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with varying amount of labels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delivered while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maintaining the delay.</a:t>
            </a:r>
          </a:p>
        </p:txBody>
      </p:sp>
      <p:sp>
        <p:nvSpPr>
          <p:cNvPr id="97" name="Rectangle 9">
            <a:extLst>
              <a:ext uri="{FF2B5EF4-FFF2-40B4-BE49-F238E27FC236}">
                <a16:creationId xmlns:a16="http://schemas.microsoft.com/office/drawing/2014/main" id="{EC4EE556-FFB9-4161-BEA9-F4D9ED8BAD4C}"/>
              </a:ext>
            </a:extLst>
          </p:cNvPr>
          <p:cNvSpPr/>
          <p:nvPr/>
        </p:nvSpPr>
        <p:spPr>
          <a:xfrm>
            <a:off x="2921150" y="4826378"/>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98" name="Rounded Rectangle 5">
            <a:extLst>
              <a:ext uri="{FF2B5EF4-FFF2-40B4-BE49-F238E27FC236}">
                <a16:creationId xmlns:a16="http://schemas.microsoft.com/office/drawing/2014/main" id="{25EF2CB3-68DD-4CC9-87A1-E21A387A9154}"/>
              </a:ext>
            </a:extLst>
          </p:cNvPr>
          <p:cNvSpPr/>
          <p:nvPr/>
        </p:nvSpPr>
        <p:spPr>
          <a:xfrm flipH="1">
            <a:off x="5690338" y="4831070"/>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grpSp>
        <p:nvGrpSpPr>
          <p:cNvPr id="99" name="Group 98">
            <a:extLst>
              <a:ext uri="{FF2B5EF4-FFF2-40B4-BE49-F238E27FC236}">
                <a16:creationId xmlns:a16="http://schemas.microsoft.com/office/drawing/2014/main" id="{A081B7FA-9DCC-41A8-BE1D-3237C4B53330}"/>
              </a:ext>
            </a:extLst>
          </p:cNvPr>
          <p:cNvGrpSpPr/>
          <p:nvPr/>
        </p:nvGrpSpPr>
        <p:grpSpPr>
          <a:xfrm>
            <a:off x="9682267" y="636436"/>
            <a:ext cx="1832626" cy="799468"/>
            <a:chOff x="6678061" y="5486733"/>
            <a:chExt cx="2143740" cy="935189"/>
          </a:xfrm>
          <a:solidFill>
            <a:schemeClr val="accent6"/>
          </a:solidFill>
        </p:grpSpPr>
        <p:grpSp>
          <p:nvGrpSpPr>
            <p:cNvPr id="100" name="Group 99">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02"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3"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4"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5"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6"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7"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8"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9"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0"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1"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2"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3"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01"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4"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6319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19"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36"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33"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5"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30"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1"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2"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2"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27"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8"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9"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3"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24"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38" name="Group 37">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39" name="Group 38">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60" name="Block Arc 59">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1" name="Rectangle 60">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0" name="Group 39">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57" name="Block Arc 56">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8" name="Rectangle 57">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9" name="Rectangle 58">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1" name="Group 40">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54" name="Block Arc 53">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5" name="Rectangle 54">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2" name="Group 41">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51" name="Block Arc 50">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2" name="Rectangle 51">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3" name="Group 42">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48" name="Block Arc 47">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9" name="Rectangle 48">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0" name="Rectangle 49">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4" name="Group 43">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45" name="Block Arc 44">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6" name="Rectangle 45">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7" name="Rectangle 46">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62" name="Group 61">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63" name="Group 62">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79" name="Block Arc 78">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80" name="Rectangle 79">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4" name="Group 63">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76" name="Block Arc 75">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7" name="Rectangle 76">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8" name="Rectangle 77">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5" name="Group 64">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74" name="Block Arc 73">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5" name="Rectangle 74">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6" name="Group 65">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71" name="Block Arc 70">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2" name="Rectangle 71">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3" name="Rectangle 72">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7" name="Group 66">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68" name="Block Arc 67">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9" name="Rectangle 68">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0" name="Rectangle 69">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81"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82"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6"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7"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8"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9"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0"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1"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2"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3"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4"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5"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6"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7"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8"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9"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0"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3" name="TextBox 112">
            <a:extLst>
              <a:ext uri="{FF2B5EF4-FFF2-40B4-BE49-F238E27FC236}">
                <a16:creationId xmlns:a16="http://schemas.microsoft.com/office/drawing/2014/main" id="{FDF9AF75-7154-4843-91D4-00A95463BF98}"/>
              </a:ext>
            </a:extLst>
          </p:cNvPr>
          <p:cNvSpPr txBox="1"/>
          <p:nvPr/>
        </p:nvSpPr>
        <p:spPr>
          <a:xfrm>
            <a:off x="845729" y="307586"/>
            <a:ext cx="7050004" cy="584775"/>
          </a:xfrm>
          <a:prstGeom prst="rect">
            <a:avLst/>
          </a:prstGeom>
          <a:noFill/>
        </p:spPr>
        <p:txBody>
          <a:bodyPr wrap="square" rtlCol="0">
            <a:spAutoFit/>
          </a:bodyPr>
          <a:lstStyle/>
          <a:p>
            <a:r>
              <a:rPr lang="en-US" altLang="ko-KR" sz="3200" dirty="0">
                <a:solidFill>
                  <a:schemeClr val="tx1">
                    <a:lumMod val="85000"/>
                    <a:lumOff val="15000"/>
                  </a:schemeClr>
                </a:solidFill>
                <a:latin typeface="Times New Roman" panose="02020603050405020304" pitchFamily="18" charset="0"/>
                <a:cs typeface="Times New Roman" panose="02020603050405020304" pitchFamily="18" charset="0"/>
              </a:rPr>
              <a:t>B. Performance in </a:t>
            </a:r>
            <a:r>
              <a:rPr lang="en-US" altLang="ko-KR" sz="3200" dirty="0" smtClean="0">
                <a:solidFill>
                  <a:schemeClr val="tx1">
                    <a:lumMod val="85000"/>
                    <a:lumOff val="15000"/>
                  </a:schemeClr>
                </a:solidFill>
                <a:latin typeface="Times New Roman" panose="02020603050405020304" pitchFamily="18" charset="0"/>
                <a:cs typeface="Times New Roman" panose="02020603050405020304" pitchFamily="18" charset="0"/>
              </a:rPr>
              <a:t>Constrained Devices</a:t>
            </a:r>
            <a:endParaRPr lang="en-US" altLang="ko-KR" sz="3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497B9765-CDA1-4880-B231-D5CB5050C92B}"/>
              </a:ext>
            </a:extLst>
          </p:cNvPr>
          <p:cNvSpPr txBox="1"/>
          <p:nvPr/>
        </p:nvSpPr>
        <p:spPr>
          <a:xfrm>
            <a:off x="517236" y="1278725"/>
            <a:ext cx="6715373" cy="4431983"/>
          </a:xfrm>
          <a:prstGeom prst="rect">
            <a:avLst/>
          </a:prstGeom>
          <a:noFill/>
        </p:spPr>
        <p:txBody>
          <a:bodyPr wrap="square" lIns="0" tIns="0" rIns="0" bIns="0" rtlCol="0">
            <a:spAutoFit/>
          </a:bodyPr>
          <a:lstStyle/>
          <a:p>
            <a:pPr marL="285750" indent="-285750" algn="just">
              <a:buFont typeface="Wingdings" panose="05000000000000000000" pitchFamily="2" charset="2"/>
              <a:buChar char="q"/>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This experiment aims at evaluating the feasibility of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evaluated</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methods running on devices with constrained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resources.</a:t>
            </a:r>
          </a:p>
          <a:p>
            <a:pPr algn="just"/>
            <a:endPar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We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implemented an isolated network with a Switch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3Com Baseline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2824 with 24 10/100/1000 ports, a Raspberry Pi and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a notebook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with a Core i5-7200U 2.5GHz processor and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DDR4 2133MHz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8GB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memory.</a:t>
            </a:r>
          </a:p>
          <a:p>
            <a:pPr marL="285750" indent="-285750" algn="just">
              <a:buFont typeface="Wingdings" panose="05000000000000000000" pitchFamily="2" charset="2"/>
              <a:buChar char="q"/>
            </a:pPr>
            <a:endPar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A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producer process running on the notebook replayed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the contents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of the dataset in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fthe</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form of data streams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with controlled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parameterized rates. The data was posted on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a Kafka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server running on the same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notebook.</a:t>
            </a:r>
          </a:p>
          <a:p>
            <a:pPr marL="285750" indent="-285750" algn="just">
              <a:buFont typeface="Wingdings" panose="05000000000000000000" pitchFamily="2" charset="2"/>
              <a:buChar char="q"/>
            </a:pPr>
            <a:endPar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A Raspberry Pi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3 card consumed Kafka data and performed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classification and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ND.The</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producer has three parameters (R, S, I),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where R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(Base rate) is the starting rate of examples published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in a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kafka</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topic per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second.</a:t>
            </a:r>
          </a:p>
          <a:p>
            <a:pPr marL="285750" indent="-285750" algn="just">
              <a:buFont typeface="Wingdings" panose="05000000000000000000" pitchFamily="2" charset="2"/>
              <a:buChar char="q"/>
            </a:pPr>
            <a:endPar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Every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I seconds, the rate will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be increased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by S units, until 80MB of data is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generated,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for each technique, the Base Rate that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produced the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best execution time as well as the amount of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memory it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consumed.</a:t>
            </a:r>
          </a:p>
        </p:txBody>
      </p:sp>
      <p:sp>
        <p:nvSpPr>
          <p:cNvPr id="122" name="Rectangle 9">
            <a:extLst>
              <a:ext uri="{FF2B5EF4-FFF2-40B4-BE49-F238E27FC236}">
                <a16:creationId xmlns:a16="http://schemas.microsoft.com/office/drawing/2014/main" id="{EC4EE556-FFB9-4161-BEA9-F4D9ED8BAD4C}"/>
              </a:ext>
            </a:extLst>
          </p:cNvPr>
          <p:cNvSpPr/>
          <p:nvPr/>
        </p:nvSpPr>
        <p:spPr>
          <a:xfrm>
            <a:off x="2921150" y="4826378"/>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123" name="Rounded Rectangle 5">
            <a:extLst>
              <a:ext uri="{FF2B5EF4-FFF2-40B4-BE49-F238E27FC236}">
                <a16:creationId xmlns:a16="http://schemas.microsoft.com/office/drawing/2014/main" id="{25EF2CB3-68DD-4CC9-87A1-E21A387A9154}"/>
              </a:ext>
            </a:extLst>
          </p:cNvPr>
          <p:cNvSpPr/>
          <p:nvPr/>
        </p:nvSpPr>
        <p:spPr>
          <a:xfrm flipH="1">
            <a:off x="5690338" y="4831070"/>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grpSp>
        <p:nvGrpSpPr>
          <p:cNvPr id="127" name="Group 126">
            <a:extLst>
              <a:ext uri="{FF2B5EF4-FFF2-40B4-BE49-F238E27FC236}">
                <a16:creationId xmlns:a16="http://schemas.microsoft.com/office/drawing/2014/main" id="{A081B7FA-9DCC-41A8-BE1D-3237C4B53330}"/>
              </a:ext>
            </a:extLst>
          </p:cNvPr>
          <p:cNvGrpSpPr/>
          <p:nvPr/>
        </p:nvGrpSpPr>
        <p:grpSpPr>
          <a:xfrm>
            <a:off x="9682267" y="636436"/>
            <a:ext cx="1832626" cy="799468"/>
            <a:chOff x="6678061" y="5486733"/>
            <a:chExt cx="2143740" cy="935189"/>
          </a:xfrm>
          <a:solidFill>
            <a:schemeClr val="accent6"/>
          </a:solidFill>
        </p:grpSpPr>
        <p:grpSp>
          <p:nvGrpSpPr>
            <p:cNvPr id="128" name="Group 127">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30"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1"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27296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3"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20"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4"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17"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8"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9"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14"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15"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6"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11"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2"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3"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7"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8"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9"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0"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22" name="Group 21">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23" name="Group 22">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44" name="Block Arc 43">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5" name="Rectangle 44">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4" name="Group 23">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41" name="Block Arc 40">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2" name="Rectangle 41">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3" name="Rectangle 42">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5" name="Group 24">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38" name="Block Arc 37">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9" name="Rectangle 38">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0" name="Rectangle 39">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6" name="Group 25">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35" name="Block Arc 34">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6" name="Rectangle 35">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36">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7" name="Group 26">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32" name="Block Arc 31">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3" name="Rectangle 32">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33">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8" name="Group 27">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29" name="Block Arc 28">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0" name="Rectangle 29">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1" name="Rectangle 30">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46" name="Group 45">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47" name="Group 46">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63" name="Block Arc 62">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4" name="Rectangle 63">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8" name="Group 47">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60" name="Block Arc 59">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61" name="Rectangle 60">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2" name="Rectangle 61">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9" name="Group 48">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58" name="Block Arc 57">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9" name="Rectangle 58">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0" name="Group 49">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55" name="Block Arc 54">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7" name="Rectangle 56">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1" name="Group 50">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52" name="Block Arc 51">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4" name="Rectangle 53">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65"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66"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7"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8"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9"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0"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1"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2"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3"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4"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5"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6"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7"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8"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9"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0"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1"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2"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TextBox 94">
            <a:extLst>
              <a:ext uri="{FF2B5EF4-FFF2-40B4-BE49-F238E27FC236}">
                <a16:creationId xmlns:a16="http://schemas.microsoft.com/office/drawing/2014/main" id="{FDF9AF75-7154-4843-91D4-00A95463BF98}"/>
              </a:ext>
            </a:extLst>
          </p:cNvPr>
          <p:cNvSpPr txBox="1"/>
          <p:nvPr/>
        </p:nvSpPr>
        <p:spPr>
          <a:xfrm>
            <a:off x="845729" y="307586"/>
            <a:ext cx="7050004" cy="584775"/>
          </a:xfrm>
          <a:prstGeom prst="rect">
            <a:avLst/>
          </a:prstGeom>
          <a:noFill/>
        </p:spPr>
        <p:txBody>
          <a:bodyPr wrap="square" rtlCol="0">
            <a:spAutoFit/>
          </a:bodyPr>
          <a:lstStyle/>
          <a:p>
            <a:pPr algn="just"/>
            <a:r>
              <a:rPr lang="en-US" altLang="ko-KR" sz="3200" dirty="0">
                <a:solidFill>
                  <a:schemeClr val="tx1">
                    <a:lumMod val="85000"/>
                    <a:lumOff val="15000"/>
                  </a:schemeClr>
                </a:solidFill>
                <a:latin typeface="Times New Roman" panose="02020603050405020304" pitchFamily="18" charset="0"/>
                <a:cs typeface="Times New Roman" panose="02020603050405020304" pitchFamily="18" charset="0"/>
              </a:rPr>
              <a:t>C. Summary of Experiments</a:t>
            </a:r>
          </a:p>
        </p:txBody>
      </p:sp>
      <p:sp>
        <p:nvSpPr>
          <p:cNvPr id="96" name="TextBox 95">
            <a:extLst>
              <a:ext uri="{FF2B5EF4-FFF2-40B4-BE49-F238E27FC236}">
                <a16:creationId xmlns:a16="http://schemas.microsoft.com/office/drawing/2014/main" id="{497B9765-CDA1-4880-B231-D5CB5050C92B}"/>
              </a:ext>
            </a:extLst>
          </p:cNvPr>
          <p:cNvSpPr txBox="1"/>
          <p:nvPr/>
        </p:nvSpPr>
        <p:spPr>
          <a:xfrm>
            <a:off x="517236" y="1278725"/>
            <a:ext cx="6715373" cy="2215991"/>
          </a:xfrm>
          <a:prstGeom prst="rect">
            <a:avLst/>
          </a:prstGeom>
          <a:noFill/>
        </p:spPr>
        <p:txBody>
          <a:bodyPr wrap="square" lIns="0" tIns="0" rIns="0" bIns="0" rtlCol="0">
            <a:spAutoFit/>
          </a:bodyPr>
          <a:lstStyle/>
          <a:p>
            <a:pPr marL="285750" indent="-285750" algn="just">
              <a:buFont typeface="Wingdings" panose="05000000000000000000" pitchFamily="2" charset="2"/>
              <a:buChar char="q"/>
            </a:pP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In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summary, these experiments provided insights about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the techniques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and the dataset.</a:t>
            </a:r>
          </a:p>
          <a:p>
            <a:pPr marL="285750" indent="-285750" algn="just">
              <a:buFont typeface="Wingdings" panose="05000000000000000000" pitchFamily="2" charset="2"/>
              <a:buChar char="q"/>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In a scenario where processing power and specialist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feedback</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are abundant,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ECSMiner</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is the best option.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However, neither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of these requisites is easily fulfilled in </a:t>
            </a:r>
            <a:r>
              <a:rPr lang="en-US" altLang="ko-KR" sz="1600" dirty="0" err="1">
                <a:solidFill>
                  <a:schemeClr val="tx1">
                    <a:lumMod val="85000"/>
                    <a:lumOff val="15000"/>
                  </a:schemeClr>
                </a:solidFill>
                <a:latin typeface="Times New Roman" panose="02020603050405020304" pitchFamily="18" charset="0"/>
                <a:cs typeface="Times New Roman" panose="02020603050405020304" pitchFamily="18" charset="0"/>
              </a:rPr>
              <a:t>IoT</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 scenarios.</a:t>
            </a:r>
          </a:p>
          <a:p>
            <a:pPr marL="285750" indent="-285750" algn="just">
              <a:buFont typeface="Wingdings" panose="05000000000000000000" pitchFamily="2" charset="2"/>
              <a:buChar char="q"/>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The second smallest memory consumption , indicates a </a:t>
            </a:r>
            <a:r>
              <a:rPr lang="en-US" altLang="ko-KR" sz="1600" dirty="0" smtClean="0">
                <a:solidFill>
                  <a:schemeClr val="tx1">
                    <a:lumMod val="85000"/>
                    <a:lumOff val="15000"/>
                  </a:schemeClr>
                </a:solidFill>
                <a:latin typeface="Times New Roman" panose="02020603050405020304" pitchFamily="18" charset="0"/>
                <a:cs typeface="Times New Roman" panose="02020603050405020304" pitchFamily="18" charset="0"/>
              </a:rPr>
              <a:t>good alternative </a:t>
            </a: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a:t>if the classification performance could be improved.</a:t>
            </a:r>
          </a:p>
        </p:txBody>
      </p:sp>
      <p:sp>
        <p:nvSpPr>
          <p:cNvPr id="97" name="Rectangle 9">
            <a:extLst>
              <a:ext uri="{FF2B5EF4-FFF2-40B4-BE49-F238E27FC236}">
                <a16:creationId xmlns:a16="http://schemas.microsoft.com/office/drawing/2014/main" id="{EC4EE556-FFB9-4161-BEA9-F4D9ED8BAD4C}"/>
              </a:ext>
            </a:extLst>
          </p:cNvPr>
          <p:cNvSpPr/>
          <p:nvPr/>
        </p:nvSpPr>
        <p:spPr>
          <a:xfrm>
            <a:off x="2921150" y="4826378"/>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sp>
        <p:nvSpPr>
          <p:cNvPr id="98" name="Rounded Rectangle 5">
            <a:extLst>
              <a:ext uri="{FF2B5EF4-FFF2-40B4-BE49-F238E27FC236}">
                <a16:creationId xmlns:a16="http://schemas.microsoft.com/office/drawing/2014/main" id="{25EF2CB3-68DD-4CC9-87A1-E21A387A9154}"/>
              </a:ext>
            </a:extLst>
          </p:cNvPr>
          <p:cNvSpPr/>
          <p:nvPr/>
        </p:nvSpPr>
        <p:spPr>
          <a:xfrm flipH="1">
            <a:off x="5690338" y="4831070"/>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lumMod val="85000"/>
                  <a:lumOff val="15000"/>
                </a:schemeClr>
              </a:solidFill>
            </a:endParaRPr>
          </a:p>
        </p:txBody>
      </p:sp>
      <p:grpSp>
        <p:nvGrpSpPr>
          <p:cNvPr id="99" name="Group 98">
            <a:extLst>
              <a:ext uri="{FF2B5EF4-FFF2-40B4-BE49-F238E27FC236}">
                <a16:creationId xmlns:a16="http://schemas.microsoft.com/office/drawing/2014/main" id="{A081B7FA-9DCC-41A8-BE1D-3237C4B53330}"/>
              </a:ext>
            </a:extLst>
          </p:cNvPr>
          <p:cNvGrpSpPr/>
          <p:nvPr/>
        </p:nvGrpSpPr>
        <p:grpSpPr>
          <a:xfrm>
            <a:off x="9682267" y="636436"/>
            <a:ext cx="1832626" cy="799468"/>
            <a:chOff x="6678061" y="5486733"/>
            <a:chExt cx="2143740" cy="935189"/>
          </a:xfrm>
          <a:solidFill>
            <a:schemeClr val="accent6"/>
          </a:solidFill>
        </p:grpSpPr>
        <p:grpSp>
          <p:nvGrpSpPr>
            <p:cNvPr id="100" name="Group 99">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02"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3"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4"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5"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6"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7"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8"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9"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0"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1"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2"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3"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01"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4"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22500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Rectangle 2">
            <a:extLst>
              <a:ext uri="{FF2B5EF4-FFF2-40B4-BE49-F238E27FC236}">
                <a16:creationId xmlns:a16="http://schemas.microsoft.com/office/drawing/2014/main" id="{FA122F96-822A-4223-8DC6-92582D9FADBC}"/>
              </a:ext>
            </a:extLst>
          </p:cNvPr>
          <p:cNvSpPr/>
          <p:nvPr/>
        </p:nvSpPr>
        <p:spPr>
          <a:xfrm>
            <a:off x="0" y="2348880"/>
            <a:ext cx="12192000" cy="4509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oup 3">
            <a:extLst>
              <a:ext uri="{FF2B5EF4-FFF2-40B4-BE49-F238E27FC236}">
                <a16:creationId xmlns:a16="http://schemas.microsoft.com/office/drawing/2014/main" id="{C97A5B49-C99A-4816-A80E-F08943C62BEF}"/>
              </a:ext>
            </a:extLst>
          </p:cNvPr>
          <p:cNvGrpSpPr/>
          <p:nvPr/>
        </p:nvGrpSpPr>
        <p:grpSpPr>
          <a:xfrm>
            <a:off x="9064359" y="2723682"/>
            <a:ext cx="2303626" cy="2356922"/>
            <a:chOff x="9064359" y="2723682"/>
            <a:chExt cx="2303626" cy="2356922"/>
          </a:xfrm>
          <a:solidFill>
            <a:schemeClr val="bg1"/>
          </a:solidFill>
        </p:grpSpPr>
        <p:sp>
          <p:nvSpPr>
            <p:cNvPr id="5" name="Rounded Rectangle 7">
              <a:extLst>
                <a:ext uri="{FF2B5EF4-FFF2-40B4-BE49-F238E27FC236}">
                  <a16:creationId xmlns:a16="http://schemas.microsoft.com/office/drawing/2014/main" id="{BB619027-3093-495F-AAB2-9E96AE8072CA}"/>
                </a:ext>
              </a:extLst>
            </p:cNvPr>
            <p:cNvSpPr/>
            <p:nvPr/>
          </p:nvSpPr>
          <p:spPr>
            <a:xfrm>
              <a:off x="9996243" y="4658697"/>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Rounded Rectangle 8">
              <a:extLst>
                <a:ext uri="{FF2B5EF4-FFF2-40B4-BE49-F238E27FC236}">
                  <a16:creationId xmlns:a16="http://schemas.microsoft.com/office/drawing/2014/main" id="{EBC94994-98C0-4527-B936-F823AADF1771}"/>
                </a:ext>
              </a:extLst>
            </p:cNvPr>
            <p:cNvSpPr/>
            <p:nvPr/>
          </p:nvSpPr>
          <p:spPr>
            <a:xfrm>
              <a:off x="9996243" y="4756832"/>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Rounded Rectangle 9">
              <a:extLst>
                <a:ext uri="{FF2B5EF4-FFF2-40B4-BE49-F238E27FC236}">
                  <a16:creationId xmlns:a16="http://schemas.microsoft.com/office/drawing/2014/main" id="{9561C240-9DF3-49ED-862A-5BE137C17E10}"/>
                </a:ext>
              </a:extLst>
            </p:cNvPr>
            <p:cNvSpPr/>
            <p:nvPr/>
          </p:nvSpPr>
          <p:spPr>
            <a:xfrm>
              <a:off x="9996243" y="4854966"/>
              <a:ext cx="433068" cy="740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 name="Chord 8">
              <a:extLst>
                <a:ext uri="{FF2B5EF4-FFF2-40B4-BE49-F238E27FC236}">
                  <a16:creationId xmlns:a16="http://schemas.microsoft.com/office/drawing/2014/main" id="{658549DE-3185-40DB-9C91-F224A4F9DB88}"/>
                </a:ext>
              </a:extLst>
            </p:cNvPr>
            <p:cNvSpPr/>
            <p:nvPr/>
          </p:nvSpPr>
          <p:spPr>
            <a:xfrm rot="19366553">
              <a:off x="10081327" y="4849871"/>
              <a:ext cx="279977" cy="230733"/>
            </a:xfrm>
            <a:custGeom>
              <a:avLst/>
              <a:gdLst/>
              <a:ahLst/>
              <a:cxnLst/>
              <a:rect l="l" t="t" r="r" b="b"/>
              <a:pathLst>
                <a:path w="808567" h="666352">
                  <a:moveTo>
                    <a:pt x="11238" y="0"/>
                  </a:moveTo>
                  <a:lnTo>
                    <a:pt x="808567" y="605735"/>
                  </a:lnTo>
                  <a:cubicBezTo>
                    <a:pt x="631295" y="696452"/>
                    <a:pt x="413578" y="686352"/>
                    <a:pt x="241904" y="568647"/>
                  </a:cubicBezTo>
                  <a:cubicBezTo>
                    <a:pt x="54716" y="440307"/>
                    <a:pt x="-32876" y="214793"/>
                    <a:pt x="112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Freeform 19">
              <a:extLst>
                <a:ext uri="{FF2B5EF4-FFF2-40B4-BE49-F238E27FC236}">
                  <a16:creationId xmlns:a16="http://schemas.microsoft.com/office/drawing/2014/main" id="{FF452299-58D4-4197-9F7F-B51DF65530EE}"/>
                </a:ext>
              </a:extLst>
            </p:cNvPr>
            <p:cNvSpPr>
              <a:spLocks/>
            </p:cNvSpPr>
            <p:nvPr/>
          </p:nvSpPr>
          <p:spPr bwMode="auto">
            <a:xfrm>
              <a:off x="9693039" y="3410767"/>
              <a:ext cx="1039477" cy="1222506"/>
            </a:xfrm>
            <a:custGeom>
              <a:avLst/>
              <a:gdLst>
                <a:gd name="T0" fmla="*/ 1239 w 2141"/>
                <a:gd name="T1" fmla="*/ 16 h 2665"/>
                <a:gd name="T2" fmla="*/ 1465 w 2141"/>
                <a:gd name="T3" fmla="*/ 82 h 2665"/>
                <a:gd name="T4" fmla="*/ 1673 w 2141"/>
                <a:gd name="T5" fmla="*/ 194 h 2665"/>
                <a:gd name="T6" fmla="*/ 1855 w 2141"/>
                <a:gd name="T7" fmla="*/ 349 h 2665"/>
                <a:gd name="T8" fmla="*/ 2000 w 2141"/>
                <a:gd name="T9" fmla="*/ 546 h 2665"/>
                <a:gd name="T10" fmla="*/ 2099 w 2141"/>
                <a:gd name="T11" fmla="*/ 777 h 2665"/>
                <a:gd name="T12" fmla="*/ 2141 w 2141"/>
                <a:gd name="T13" fmla="*/ 1039 h 2665"/>
                <a:gd name="T14" fmla="*/ 2119 w 2141"/>
                <a:gd name="T15" fmla="*/ 1331 h 2665"/>
                <a:gd name="T16" fmla="*/ 2051 w 2141"/>
                <a:gd name="T17" fmla="*/ 1562 h 2665"/>
                <a:gd name="T18" fmla="*/ 1959 w 2141"/>
                <a:gd name="T19" fmla="*/ 1722 h 2665"/>
                <a:gd name="T20" fmla="*/ 1853 w 2141"/>
                <a:gd name="T21" fmla="*/ 1859 h 2665"/>
                <a:gd name="T22" fmla="*/ 1743 w 2141"/>
                <a:gd name="T23" fmla="*/ 1990 h 2665"/>
                <a:gd name="T24" fmla="*/ 1644 w 2141"/>
                <a:gd name="T25" fmla="*/ 2133 h 2665"/>
                <a:gd name="T26" fmla="*/ 1578 w 2141"/>
                <a:gd name="T27" fmla="*/ 2265 h 2665"/>
                <a:gd name="T28" fmla="*/ 1542 w 2141"/>
                <a:gd name="T29" fmla="*/ 2384 h 2665"/>
                <a:gd name="T30" fmla="*/ 1535 w 2141"/>
                <a:gd name="T31" fmla="*/ 2512 h 2665"/>
                <a:gd name="T32" fmla="*/ 1495 w 2141"/>
                <a:gd name="T33" fmla="*/ 2608 h 2665"/>
                <a:gd name="T34" fmla="*/ 1430 w 2141"/>
                <a:gd name="T35" fmla="*/ 2661 h 2665"/>
                <a:gd name="T36" fmla="*/ 1302 w 2141"/>
                <a:gd name="T37" fmla="*/ 2665 h 2665"/>
                <a:gd name="T38" fmla="*/ 1103 w 2141"/>
                <a:gd name="T39" fmla="*/ 2664 h 2665"/>
                <a:gd name="T40" fmla="*/ 893 w 2141"/>
                <a:gd name="T41" fmla="*/ 2664 h 2665"/>
                <a:gd name="T42" fmla="*/ 736 w 2141"/>
                <a:gd name="T43" fmla="*/ 2664 h 2665"/>
                <a:gd name="T44" fmla="*/ 668 w 2141"/>
                <a:gd name="T45" fmla="*/ 2629 h 2665"/>
                <a:gd name="T46" fmla="*/ 633 w 2141"/>
                <a:gd name="T47" fmla="*/ 2573 h 2665"/>
                <a:gd name="T48" fmla="*/ 621 w 2141"/>
                <a:gd name="T49" fmla="*/ 2514 h 2665"/>
                <a:gd name="T50" fmla="*/ 621 w 2141"/>
                <a:gd name="T51" fmla="*/ 2441 h 2665"/>
                <a:gd name="T52" fmla="*/ 615 w 2141"/>
                <a:gd name="T53" fmla="*/ 2358 h 2665"/>
                <a:gd name="T54" fmla="*/ 589 w 2141"/>
                <a:gd name="T55" fmla="*/ 2258 h 2665"/>
                <a:gd name="T56" fmla="*/ 522 w 2141"/>
                <a:gd name="T57" fmla="*/ 2136 h 2665"/>
                <a:gd name="T58" fmla="*/ 429 w 2141"/>
                <a:gd name="T59" fmla="*/ 2015 h 2665"/>
                <a:gd name="T60" fmla="*/ 351 w 2141"/>
                <a:gd name="T61" fmla="*/ 1917 h 2665"/>
                <a:gd name="T62" fmla="*/ 250 w 2141"/>
                <a:gd name="T63" fmla="*/ 1794 h 2665"/>
                <a:gd name="T64" fmla="*/ 145 w 2141"/>
                <a:gd name="T65" fmla="*/ 1641 h 2665"/>
                <a:gd name="T66" fmla="*/ 58 w 2141"/>
                <a:gd name="T67" fmla="*/ 1458 h 2665"/>
                <a:gd name="T68" fmla="*/ 6 w 2141"/>
                <a:gd name="T69" fmla="*/ 1244 h 2665"/>
                <a:gd name="T70" fmla="*/ 7 w 2141"/>
                <a:gd name="T71" fmla="*/ 988 h 2665"/>
                <a:gd name="T72" fmla="*/ 58 w 2141"/>
                <a:gd name="T73" fmla="*/ 742 h 2665"/>
                <a:gd name="T74" fmla="*/ 145 w 2141"/>
                <a:gd name="T75" fmla="*/ 540 h 2665"/>
                <a:gd name="T76" fmla="*/ 260 w 2141"/>
                <a:gd name="T77" fmla="*/ 376 h 2665"/>
                <a:gd name="T78" fmla="*/ 394 w 2141"/>
                <a:gd name="T79" fmla="*/ 249 h 2665"/>
                <a:gd name="T80" fmla="*/ 537 w 2141"/>
                <a:gd name="T81" fmla="*/ 152 h 2665"/>
                <a:gd name="T82" fmla="*/ 679 w 2141"/>
                <a:gd name="T83" fmla="*/ 83 h 2665"/>
                <a:gd name="T84" fmla="*/ 813 w 2141"/>
                <a:gd name="T85" fmla="*/ 37 h 2665"/>
                <a:gd name="T86" fmla="*/ 928 w 2141"/>
                <a:gd name="T87" fmla="*/ 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1" h="2665">
                  <a:moveTo>
                    <a:pt x="1084" y="0"/>
                  </a:moveTo>
                  <a:lnTo>
                    <a:pt x="1162" y="6"/>
                  </a:lnTo>
                  <a:lnTo>
                    <a:pt x="1239" y="16"/>
                  </a:lnTo>
                  <a:lnTo>
                    <a:pt x="1316" y="32"/>
                  </a:lnTo>
                  <a:lnTo>
                    <a:pt x="1391" y="54"/>
                  </a:lnTo>
                  <a:lnTo>
                    <a:pt x="1465" y="82"/>
                  </a:lnTo>
                  <a:lnTo>
                    <a:pt x="1537" y="114"/>
                  </a:lnTo>
                  <a:lnTo>
                    <a:pt x="1606" y="152"/>
                  </a:lnTo>
                  <a:lnTo>
                    <a:pt x="1673" y="194"/>
                  </a:lnTo>
                  <a:lnTo>
                    <a:pt x="1737" y="242"/>
                  </a:lnTo>
                  <a:lnTo>
                    <a:pt x="1798" y="293"/>
                  </a:lnTo>
                  <a:lnTo>
                    <a:pt x="1855" y="349"/>
                  </a:lnTo>
                  <a:lnTo>
                    <a:pt x="1907" y="410"/>
                  </a:lnTo>
                  <a:lnTo>
                    <a:pt x="1956" y="476"/>
                  </a:lnTo>
                  <a:lnTo>
                    <a:pt x="2000" y="546"/>
                  </a:lnTo>
                  <a:lnTo>
                    <a:pt x="2038" y="618"/>
                  </a:lnTo>
                  <a:lnTo>
                    <a:pt x="2071" y="696"/>
                  </a:lnTo>
                  <a:lnTo>
                    <a:pt x="2099" y="777"/>
                  </a:lnTo>
                  <a:lnTo>
                    <a:pt x="2119" y="861"/>
                  </a:lnTo>
                  <a:lnTo>
                    <a:pt x="2134" y="949"/>
                  </a:lnTo>
                  <a:lnTo>
                    <a:pt x="2141" y="1039"/>
                  </a:lnTo>
                  <a:lnTo>
                    <a:pt x="2141" y="1133"/>
                  </a:lnTo>
                  <a:lnTo>
                    <a:pt x="2135" y="1231"/>
                  </a:lnTo>
                  <a:lnTo>
                    <a:pt x="2119" y="1331"/>
                  </a:lnTo>
                  <a:lnTo>
                    <a:pt x="2096" y="1433"/>
                  </a:lnTo>
                  <a:lnTo>
                    <a:pt x="2076" y="1500"/>
                  </a:lnTo>
                  <a:lnTo>
                    <a:pt x="2051" y="1562"/>
                  </a:lnTo>
                  <a:lnTo>
                    <a:pt x="2023" y="1619"/>
                  </a:lnTo>
                  <a:lnTo>
                    <a:pt x="1993" y="1672"/>
                  </a:lnTo>
                  <a:lnTo>
                    <a:pt x="1959" y="1722"/>
                  </a:lnTo>
                  <a:lnTo>
                    <a:pt x="1926" y="1769"/>
                  </a:lnTo>
                  <a:lnTo>
                    <a:pt x="1889" y="1816"/>
                  </a:lnTo>
                  <a:lnTo>
                    <a:pt x="1853" y="1859"/>
                  </a:lnTo>
                  <a:lnTo>
                    <a:pt x="1815" y="1903"/>
                  </a:lnTo>
                  <a:lnTo>
                    <a:pt x="1779" y="1945"/>
                  </a:lnTo>
                  <a:lnTo>
                    <a:pt x="1743" y="1990"/>
                  </a:lnTo>
                  <a:lnTo>
                    <a:pt x="1708" y="2035"/>
                  </a:lnTo>
                  <a:lnTo>
                    <a:pt x="1676" y="2082"/>
                  </a:lnTo>
                  <a:lnTo>
                    <a:pt x="1644" y="2133"/>
                  </a:lnTo>
                  <a:lnTo>
                    <a:pt x="1616" y="2185"/>
                  </a:lnTo>
                  <a:lnTo>
                    <a:pt x="1597" y="2226"/>
                  </a:lnTo>
                  <a:lnTo>
                    <a:pt x="1578" y="2265"/>
                  </a:lnTo>
                  <a:lnTo>
                    <a:pt x="1564" y="2304"/>
                  </a:lnTo>
                  <a:lnTo>
                    <a:pt x="1551" y="2344"/>
                  </a:lnTo>
                  <a:lnTo>
                    <a:pt x="1542" y="2384"/>
                  </a:lnTo>
                  <a:lnTo>
                    <a:pt x="1536" y="2428"/>
                  </a:lnTo>
                  <a:lnTo>
                    <a:pt x="1536" y="2473"/>
                  </a:lnTo>
                  <a:lnTo>
                    <a:pt x="1535" y="2512"/>
                  </a:lnTo>
                  <a:lnTo>
                    <a:pt x="1526" y="2549"/>
                  </a:lnTo>
                  <a:lnTo>
                    <a:pt x="1513" y="2581"/>
                  </a:lnTo>
                  <a:lnTo>
                    <a:pt x="1495" y="2608"/>
                  </a:lnTo>
                  <a:lnTo>
                    <a:pt x="1475" y="2632"/>
                  </a:lnTo>
                  <a:lnTo>
                    <a:pt x="1453" y="2649"/>
                  </a:lnTo>
                  <a:lnTo>
                    <a:pt x="1430" y="2661"/>
                  </a:lnTo>
                  <a:lnTo>
                    <a:pt x="1408" y="2665"/>
                  </a:lnTo>
                  <a:lnTo>
                    <a:pt x="1359" y="2665"/>
                  </a:lnTo>
                  <a:lnTo>
                    <a:pt x="1302" y="2665"/>
                  </a:lnTo>
                  <a:lnTo>
                    <a:pt x="1239" y="2665"/>
                  </a:lnTo>
                  <a:lnTo>
                    <a:pt x="1172" y="2665"/>
                  </a:lnTo>
                  <a:lnTo>
                    <a:pt x="1103" y="2664"/>
                  </a:lnTo>
                  <a:lnTo>
                    <a:pt x="1031" y="2664"/>
                  </a:lnTo>
                  <a:lnTo>
                    <a:pt x="961" y="2664"/>
                  </a:lnTo>
                  <a:lnTo>
                    <a:pt x="893" y="2664"/>
                  </a:lnTo>
                  <a:lnTo>
                    <a:pt x="828" y="2664"/>
                  </a:lnTo>
                  <a:lnTo>
                    <a:pt x="768" y="2665"/>
                  </a:lnTo>
                  <a:lnTo>
                    <a:pt x="736" y="2664"/>
                  </a:lnTo>
                  <a:lnTo>
                    <a:pt x="708" y="2656"/>
                  </a:lnTo>
                  <a:lnTo>
                    <a:pt x="687" y="2645"/>
                  </a:lnTo>
                  <a:lnTo>
                    <a:pt x="668" y="2629"/>
                  </a:lnTo>
                  <a:lnTo>
                    <a:pt x="652" y="2611"/>
                  </a:lnTo>
                  <a:lnTo>
                    <a:pt x="640" y="2592"/>
                  </a:lnTo>
                  <a:lnTo>
                    <a:pt x="633" y="2573"/>
                  </a:lnTo>
                  <a:lnTo>
                    <a:pt x="627" y="2554"/>
                  </a:lnTo>
                  <a:lnTo>
                    <a:pt x="624" y="2537"/>
                  </a:lnTo>
                  <a:lnTo>
                    <a:pt x="621" y="2514"/>
                  </a:lnTo>
                  <a:lnTo>
                    <a:pt x="621" y="2490"/>
                  </a:lnTo>
                  <a:lnTo>
                    <a:pt x="621" y="2467"/>
                  </a:lnTo>
                  <a:lnTo>
                    <a:pt x="621" y="2441"/>
                  </a:lnTo>
                  <a:lnTo>
                    <a:pt x="621" y="2415"/>
                  </a:lnTo>
                  <a:lnTo>
                    <a:pt x="620" y="2387"/>
                  </a:lnTo>
                  <a:lnTo>
                    <a:pt x="615" y="2358"/>
                  </a:lnTo>
                  <a:lnTo>
                    <a:pt x="609" y="2326"/>
                  </a:lnTo>
                  <a:lnTo>
                    <a:pt x="601" y="2293"/>
                  </a:lnTo>
                  <a:lnTo>
                    <a:pt x="589" y="2258"/>
                  </a:lnTo>
                  <a:lnTo>
                    <a:pt x="572" y="2220"/>
                  </a:lnTo>
                  <a:lnTo>
                    <a:pt x="550" y="2179"/>
                  </a:lnTo>
                  <a:lnTo>
                    <a:pt x="522" y="2136"/>
                  </a:lnTo>
                  <a:lnTo>
                    <a:pt x="489" y="2090"/>
                  </a:lnTo>
                  <a:lnTo>
                    <a:pt x="448" y="2041"/>
                  </a:lnTo>
                  <a:lnTo>
                    <a:pt x="429" y="2015"/>
                  </a:lnTo>
                  <a:lnTo>
                    <a:pt x="407" y="1984"/>
                  </a:lnTo>
                  <a:lnTo>
                    <a:pt x="380" y="1952"/>
                  </a:lnTo>
                  <a:lnTo>
                    <a:pt x="351" y="1917"/>
                  </a:lnTo>
                  <a:lnTo>
                    <a:pt x="319" y="1878"/>
                  </a:lnTo>
                  <a:lnTo>
                    <a:pt x="285" y="1837"/>
                  </a:lnTo>
                  <a:lnTo>
                    <a:pt x="250" y="1794"/>
                  </a:lnTo>
                  <a:lnTo>
                    <a:pt x="214" y="1746"/>
                  </a:lnTo>
                  <a:lnTo>
                    <a:pt x="179" y="1695"/>
                  </a:lnTo>
                  <a:lnTo>
                    <a:pt x="145" y="1641"/>
                  </a:lnTo>
                  <a:lnTo>
                    <a:pt x="113" y="1583"/>
                  </a:lnTo>
                  <a:lnTo>
                    <a:pt x="84" y="1523"/>
                  </a:lnTo>
                  <a:lnTo>
                    <a:pt x="58" y="1458"/>
                  </a:lnTo>
                  <a:lnTo>
                    <a:pt x="36" y="1391"/>
                  </a:lnTo>
                  <a:lnTo>
                    <a:pt x="19" y="1318"/>
                  </a:lnTo>
                  <a:lnTo>
                    <a:pt x="6" y="1244"/>
                  </a:lnTo>
                  <a:lnTo>
                    <a:pt x="0" y="1164"/>
                  </a:lnTo>
                  <a:lnTo>
                    <a:pt x="0" y="1081"/>
                  </a:lnTo>
                  <a:lnTo>
                    <a:pt x="7" y="988"/>
                  </a:lnTo>
                  <a:lnTo>
                    <a:pt x="19" y="901"/>
                  </a:lnTo>
                  <a:lnTo>
                    <a:pt x="36" y="819"/>
                  </a:lnTo>
                  <a:lnTo>
                    <a:pt x="58" y="742"/>
                  </a:lnTo>
                  <a:lnTo>
                    <a:pt x="83" y="669"/>
                  </a:lnTo>
                  <a:lnTo>
                    <a:pt x="112" y="602"/>
                  </a:lnTo>
                  <a:lnTo>
                    <a:pt x="145" y="540"/>
                  </a:lnTo>
                  <a:lnTo>
                    <a:pt x="180" y="480"/>
                  </a:lnTo>
                  <a:lnTo>
                    <a:pt x="220" y="426"/>
                  </a:lnTo>
                  <a:lnTo>
                    <a:pt x="260" y="376"/>
                  </a:lnTo>
                  <a:lnTo>
                    <a:pt x="304" y="330"/>
                  </a:lnTo>
                  <a:lnTo>
                    <a:pt x="348" y="287"/>
                  </a:lnTo>
                  <a:lnTo>
                    <a:pt x="394" y="249"/>
                  </a:lnTo>
                  <a:lnTo>
                    <a:pt x="441" y="213"/>
                  </a:lnTo>
                  <a:lnTo>
                    <a:pt x="489" y="181"/>
                  </a:lnTo>
                  <a:lnTo>
                    <a:pt x="537" y="152"/>
                  </a:lnTo>
                  <a:lnTo>
                    <a:pt x="585" y="125"/>
                  </a:lnTo>
                  <a:lnTo>
                    <a:pt x="633" y="104"/>
                  </a:lnTo>
                  <a:lnTo>
                    <a:pt x="679" y="83"/>
                  </a:lnTo>
                  <a:lnTo>
                    <a:pt x="726" y="64"/>
                  </a:lnTo>
                  <a:lnTo>
                    <a:pt x="769" y="50"/>
                  </a:lnTo>
                  <a:lnTo>
                    <a:pt x="813" y="37"/>
                  </a:lnTo>
                  <a:lnTo>
                    <a:pt x="854" y="25"/>
                  </a:lnTo>
                  <a:lnTo>
                    <a:pt x="892" y="16"/>
                  </a:lnTo>
                  <a:lnTo>
                    <a:pt x="928" y="9"/>
                  </a:lnTo>
                  <a:lnTo>
                    <a:pt x="1007" y="2"/>
                  </a:lnTo>
                  <a:lnTo>
                    <a:pt x="1084"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 name="Rectangle 9">
              <a:extLst>
                <a:ext uri="{FF2B5EF4-FFF2-40B4-BE49-F238E27FC236}">
                  <a16:creationId xmlns:a16="http://schemas.microsoft.com/office/drawing/2014/main" id="{9FB4898A-2A31-4B4D-9BAA-D9D595860EFC}"/>
                </a:ext>
              </a:extLst>
            </p:cNvPr>
            <p:cNvSpPr/>
            <p:nvPr/>
          </p:nvSpPr>
          <p:spPr>
            <a:xfrm>
              <a:off x="10176254" y="272368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ectangle 10">
              <a:extLst>
                <a:ext uri="{FF2B5EF4-FFF2-40B4-BE49-F238E27FC236}">
                  <a16:creationId xmlns:a16="http://schemas.microsoft.com/office/drawing/2014/main" id="{024ADDC0-FEB8-412D-83D9-63EF0C86903B}"/>
                </a:ext>
              </a:extLst>
            </p:cNvPr>
            <p:cNvSpPr/>
            <p:nvPr/>
          </p:nvSpPr>
          <p:spPr>
            <a:xfrm rot="8100000">
              <a:off x="9590460" y="2929530"/>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11">
              <a:extLst>
                <a:ext uri="{FF2B5EF4-FFF2-40B4-BE49-F238E27FC236}">
                  <a16:creationId xmlns:a16="http://schemas.microsoft.com/office/drawing/2014/main" id="{661B7982-01A4-4704-943F-7DB820CD5A49}"/>
                </a:ext>
              </a:extLst>
            </p:cNvPr>
            <p:cNvSpPr/>
            <p:nvPr/>
          </p:nvSpPr>
          <p:spPr>
            <a:xfrm rot="16800000">
              <a:off x="9271325" y="343062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ectangle 116">
              <a:extLst>
                <a:ext uri="{FF2B5EF4-FFF2-40B4-BE49-F238E27FC236}">
                  <a16:creationId xmlns:a16="http://schemas.microsoft.com/office/drawing/2014/main" id="{1FF9C9A7-E302-43CE-8AC4-6E0D9E0079EA}"/>
                </a:ext>
              </a:extLst>
            </p:cNvPr>
            <p:cNvSpPr/>
            <p:nvPr/>
          </p:nvSpPr>
          <p:spPr>
            <a:xfrm rot="13500000" flipH="1">
              <a:off x="10768836" y="2929530"/>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ectangle 118">
              <a:extLst>
                <a:ext uri="{FF2B5EF4-FFF2-40B4-BE49-F238E27FC236}">
                  <a16:creationId xmlns:a16="http://schemas.microsoft.com/office/drawing/2014/main" id="{28CABEF6-4775-4230-916B-403512CCF5BE}"/>
                </a:ext>
              </a:extLst>
            </p:cNvPr>
            <p:cNvSpPr/>
            <p:nvPr/>
          </p:nvSpPr>
          <p:spPr>
            <a:xfrm rot="4800000" flipH="1">
              <a:off x="11087971" y="3430622"/>
              <a:ext cx="73047" cy="486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5" name="TextBox 14">
            <a:extLst>
              <a:ext uri="{FF2B5EF4-FFF2-40B4-BE49-F238E27FC236}">
                <a16:creationId xmlns:a16="http://schemas.microsoft.com/office/drawing/2014/main" id="{8101B5C0-B64F-4AEE-9333-28AE248E905F}"/>
              </a:ext>
            </a:extLst>
          </p:cNvPr>
          <p:cNvSpPr txBox="1"/>
          <p:nvPr/>
        </p:nvSpPr>
        <p:spPr>
          <a:xfrm>
            <a:off x="853835" y="1047183"/>
            <a:ext cx="10512584" cy="1200329"/>
          </a:xfrm>
          <a:prstGeom prst="rect">
            <a:avLst/>
          </a:prstGeom>
          <a:noFill/>
        </p:spPr>
        <p:txBody>
          <a:bodyPr wrap="square" rtlCol="0">
            <a:spAutoFit/>
          </a:bodyPr>
          <a:lstStyle/>
          <a:p>
            <a:pPr algn="just"/>
            <a:r>
              <a:rPr lang="en-US" altLang="ko-KR" sz="2400" dirty="0" smtClean="0">
                <a:solidFill>
                  <a:schemeClr val="tx1">
                    <a:lumMod val="75000"/>
                    <a:lumOff val="25000"/>
                  </a:schemeClr>
                </a:solidFill>
                <a:latin typeface="Times New Roman" panose="02020603050405020304" pitchFamily="18" charset="0"/>
                <a:cs typeface="Times New Roman" panose="02020603050405020304" pitchFamily="18" charset="0"/>
              </a:rPr>
              <a:t>An </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intrusion detection system </a:t>
            </a:r>
            <a:r>
              <a:rPr lang="en-US" altLang="ko-KR" sz="2400" dirty="0" smtClean="0">
                <a:solidFill>
                  <a:schemeClr val="tx1">
                    <a:lumMod val="75000"/>
                    <a:lumOff val="25000"/>
                  </a:schemeClr>
                </a:solidFill>
                <a:latin typeface="Times New Roman" panose="02020603050405020304" pitchFamily="18" charset="0"/>
                <a:cs typeface="Times New Roman" panose="02020603050405020304" pitchFamily="18" charset="0"/>
              </a:rPr>
              <a:t>architecture for </a:t>
            </a:r>
            <a:r>
              <a:rPr lang="en-US" altLang="ko-KR" sz="2400" dirty="0" err="1">
                <a:solidFill>
                  <a:schemeClr val="tx1">
                    <a:lumMod val="75000"/>
                    <a:lumOff val="25000"/>
                  </a:schemeClr>
                </a:solidFill>
                <a:latin typeface="Times New Roman" panose="02020603050405020304" pitchFamily="18" charset="0"/>
                <a:cs typeface="Times New Roman" panose="02020603050405020304" pitchFamily="18" charset="0"/>
              </a:rPr>
              <a:t>IoT</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 environments was presented. </a:t>
            </a:r>
            <a:r>
              <a:rPr lang="en-US" altLang="ko-KR" sz="2400" dirty="0" smtClean="0">
                <a:solidFill>
                  <a:schemeClr val="tx1">
                    <a:lumMod val="75000"/>
                    <a:lumOff val="25000"/>
                  </a:schemeClr>
                </a:solidFill>
                <a:latin typeface="Times New Roman" panose="02020603050405020304" pitchFamily="18" charset="0"/>
                <a:cs typeface="Times New Roman" panose="02020603050405020304" pitchFamily="18" charset="0"/>
              </a:rPr>
              <a:t>The architecture makes combined </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use of a large computational capacity </a:t>
            </a:r>
            <a:r>
              <a:rPr lang="en-US" altLang="ko-KR" sz="2400" dirty="0" smtClean="0">
                <a:solidFill>
                  <a:schemeClr val="tx1">
                    <a:lumMod val="75000"/>
                    <a:lumOff val="25000"/>
                  </a:schemeClr>
                </a:solidFill>
                <a:latin typeface="Times New Roman" panose="02020603050405020304" pitchFamily="18" charset="0"/>
                <a:cs typeface="Times New Roman" panose="02020603050405020304" pitchFamily="18" charset="0"/>
              </a:rPr>
              <a:t>infrastructure, such </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as the public cloud, and distributed resources at the </a:t>
            </a:r>
            <a:r>
              <a:rPr lang="en-US" altLang="ko-KR" sz="2400" dirty="0" smtClean="0">
                <a:solidFill>
                  <a:schemeClr val="tx1">
                    <a:lumMod val="75000"/>
                    <a:lumOff val="25000"/>
                  </a:schemeClr>
                </a:solidFill>
                <a:latin typeface="Times New Roman" panose="02020603050405020304" pitchFamily="18" charset="0"/>
                <a:cs typeface="Times New Roman" panose="02020603050405020304" pitchFamily="18" charset="0"/>
              </a:rPr>
              <a:t>edge of </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the network.</a:t>
            </a:r>
            <a:endParaRPr lang="ko-KR" altLang="en-US"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2C1B6432-8A38-49A0-9113-2AA8ABB18842}"/>
              </a:ext>
            </a:extLst>
          </p:cNvPr>
          <p:cNvGrpSpPr/>
          <p:nvPr/>
        </p:nvGrpSpPr>
        <p:grpSpPr>
          <a:xfrm>
            <a:off x="4560120" y="5636802"/>
            <a:ext cx="3071762" cy="786222"/>
            <a:chOff x="2714217" y="4244551"/>
            <a:chExt cx="2585075" cy="786222"/>
          </a:xfrm>
        </p:grpSpPr>
        <p:sp>
          <p:nvSpPr>
            <p:cNvPr id="17" name="TextBox 16">
              <a:extLst>
                <a:ext uri="{FF2B5EF4-FFF2-40B4-BE49-F238E27FC236}">
                  <a16:creationId xmlns:a16="http://schemas.microsoft.com/office/drawing/2014/main" id="{62EE7594-6C22-450A-B241-0D79A24C7FA9}"/>
                </a:ext>
              </a:extLst>
            </p:cNvPr>
            <p:cNvSpPr txBox="1"/>
            <p:nvPr/>
          </p:nvSpPr>
          <p:spPr>
            <a:xfrm>
              <a:off x="2714217" y="4569108"/>
              <a:ext cx="2585075"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Get a modern PowerPoint  Presentation that is beautifully designed. </a:t>
              </a:r>
            </a:p>
          </p:txBody>
        </p:sp>
        <p:sp>
          <p:nvSpPr>
            <p:cNvPr id="18" name="Content Placeholder 3">
              <a:extLst>
                <a:ext uri="{FF2B5EF4-FFF2-40B4-BE49-F238E27FC236}">
                  <a16:creationId xmlns:a16="http://schemas.microsoft.com/office/drawing/2014/main" id="{C996D695-E33B-49ED-B2AF-67135EBD49F2}"/>
                </a:ext>
              </a:extLst>
            </p:cNvPr>
            <p:cNvSpPr txBox="1">
              <a:spLocks/>
            </p:cNvSpPr>
            <p:nvPr/>
          </p:nvSpPr>
          <p:spPr>
            <a:xfrm>
              <a:off x="2714218" y="4244551"/>
              <a:ext cx="2585074" cy="32225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grpSp>
      <p:sp>
        <p:nvSpPr>
          <p:cNvPr id="19" name="Content Placeholder 3">
            <a:extLst>
              <a:ext uri="{FF2B5EF4-FFF2-40B4-BE49-F238E27FC236}">
                <a16:creationId xmlns:a16="http://schemas.microsoft.com/office/drawing/2014/main" id="{3E2A3215-E4A7-43E4-810C-FFC77C95E1A4}"/>
              </a:ext>
            </a:extLst>
          </p:cNvPr>
          <p:cNvSpPr txBox="1">
            <a:spLocks/>
          </p:cNvSpPr>
          <p:nvPr/>
        </p:nvSpPr>
        <p:spPr>
          <a:xfrm>
            <a:off x="791026" y="2845133"/>
            <a:ext cx="2376618" cy="40195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b="1" dirty="0">
                <a:solidFill>
                  <a:schemeClr val="bg1"/>
                </a:solidFill>
                <a:cs typeface="Arial" pitchFamily="34" charset="0"/>
              </a:rPr>
              <a:t>Content Here</a:t>
            </a:r>
            <a:endParaRPr lang="ko-KR" altLang="en-US" sz="2400" b="1" dirty="0">
              <a:solidFill>
                <a:schemeClr val="bg1"/>
              </a:solidFill>
              <a:cs typeface="Arial" pitchFamily="34" charset="0"/>
            </a:endParaRPr>
          </a:p>
        </p:txBody>
      </p:sp>
      <p:sp>
        <p:nvSpPr>
          <p:cNvPr id="32" name="Freeform: Shape 31">
            <a:extLst>
              <a:ext uri="{FF2B5EF4-FFF2-40B4-BE49-F238E27FC236}">
                <a16:creationId xmlns:a16="http://schemas.microsoft.com/office/drawing/2014/main" id="{4303557A-F5BA-4B5A-900D-361745A97AED}"/>
              </a:ext>
            </a:extLst>
          </p:cNvPr>
          <p:cNvSpPr/>
          <p:nvPr/>
        </p:nvSpPr>
        <p:spPr>
          <a:xfrm rot="18900000" flipV="1">
            <a:off x="9914425" y="3864491"/>
            <a:ext cx="669734" cy="556516"/>
          </a:xfrm>
          <a:custGeom>
            <a:avLst/>
            <a:gdLst>
              <a:gd name="connsiteX0" fmla="*/ 662869 w 669734"/>
              <a:gd name="connsiteY0" fmla="*/ 394553 h 556516"/>
              <a:gd name="connsiteX1" fmla="*/ 551062 w 669734"/>
              <a:gd name="connsiteY1" fmla="*/ 151859 h 556516"/>
              <a:gd name="connsiteX2" fmla="*/ 309459 w 669734"/>
              <a:gd name="connsiteY2" fmla="*/ 173325 h 556516"/>
              <a:gd name="connsiteX3" fmla="*/ 244112 w 669734"/>
              <a:gd name="connsiteY3" fmla="*/ 200381 h 556516"/>
              <a:gd name="connsiteX4" fmla="*/ 43731 w 669734"/>
              <a:gd name="connsiteY4" fmla="*/ 0 h 556516"/>
              <a:gd name="connsiteX5" fmla="*/ 0 w 669734"/>
              <a:gd name="connsiteY5" fmla="*/ 43731 h 556516"/>
              <a:gd name="connsiteX6" fmla="*/ 196668 w 669734"/>
              <a:gd name="connsiteY6" fmla="*/ 240399 h 556516"/>
              <a:gd name="connsiteX7" fmla="*/ 175917 w 669734"/>
              <a:gd name="connsiteY7" fmla="*/ 282796 h 556516"/>
              <a:gd name="connsiteX8" fmla="*/ 148962 w 669734"/>
              <a:gd name="connsiteY8" fmla="*/ 459686 h 556516"/>
              <a:gd name="connsiteX9" fmla="*/ 322487 w 669734"/>
              <a:gd name="connsiteY9" fmla="*/ 553205 h 556516"/>
              <a:gd name="connsiteX10" fmla="*/ 259277 w 669734"/>
              <a:gd name="connsiteY10" fmla="*/ 302045 h 556516"/>
              <a:gd name="connsiteX11" fmla="*/ 233426 w 669734"/>
              <a:gd name="connsiteY11" fmla="*/ 240580 h 556516"/>
              <a:gd name="connsiteX12" fmla="*/ 328431 w 669734"/>
              <a:gd name="connsiteY12" fmla="*/ 287735 h 556516"/>
              <a:gd name="connsiteX13" fmla="*/ 662869 w 669734"/>
              <a:gd name="connsiteY13" fmla="*/ 394553 h 5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734" h="556516">
                <a:moveTo>
                  <a:pt x="662869" y="394553"/>
                </a:moveTo>
                <a:cubicBezTo>
                  <a:pt x="690452" y="318643"/>
                  <a:pt x="631232" y="188858"/>
                  <a:pt x="551062" y="151859"/>
                </a:cubicBezTo>
                <a:cubicBezTo>
                  <a:pt x="506726" y="125762"/>
                  <a:pt x="418615" y="135022"/>
                  <a:pt x="309459" y="173325"/>
                </a:cubicBezTo>
                <a:lnTo>
                  <a:pt x="244112" y="200381"/>
                </a:lnTo>
                <a:lnTo>
                  <a:pt x="43731" y="0"/>
                </a:lnTo>
                <a:lnTo>
                  <a:pt x="0" y="43731"/>
                </a:lnTo>
                <a:lnTo>
                  <a:pt x="196668" y="240399"/>
                </a:lnTo>
                <a:lnTo>
                  <a:pt x="175917" y="282796"/>
                </a:lnTo>
                <a:cubicBezTo>
                  <a:pt x="142679" y="361395"/>
                  <a:pt x="131794" y="425839"/>
                  <a:pt x="148962" y="459686"/>
                </a:cubicBezTo>
                <a:cubicBezTo>
                  <a:pt x="172503" y="520419"/>
                  <a:pt x="265324" y="570009"/>
                  <a:pt x="322487" y="553205"/>
                </a:cubicBezTo>
                <a:cubicBezTo>
                  <a:pt x="353361" y="484564"/>
                  <a:pt x="305601" y="399793"/>
                  <a:pt x="259277" y="302045"/>
                </a:cubicBezTo>
                <a:lnTo>
                  <a:pt x="233426" y="240580"/>
                </a:lnTo>
                <a:lnTo>
                  <a:pt x="328431" y="287735"/>
                </a:lnTo>
                <a:cubicBezTo>
                  <a:pt x="456747" y="358698"/>
                  <a:pt x="567384" y="430502"/>
                  <a:pt x="662869" y="39455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nvGrpSpPr>
          <p:cNvPr id="33" name="그룹 36">
            <a:extLst>
              <a:ext uri="{FF2B5EF4-FFF2-40B4-BE49-F238E27FC236}">
                <a16:creationId xmlns:a16="http://schemas.microsoft.com/office/drawing/2014/main" id="{EBDD860B-BABA-4FE0-8AB0-40CFA9EB496D}"/>
              </a:ext>
            </a:extLst>
          </p:cNvPr>
          <p:cNvGrpSpPr/>
          <p:nvPr/>
        </p:nvGrpSpPr>
        <p:grpSpPr>
          <a:xfrm>
            <a:off x="6319857" y="4022020"/>
            <a:ext cx="3956474" cy="2066287"/>
            <a:chOff x="6319854" y="4022016"/>
            <a:chExt cx="3956473" cy="2066287"/>
          </a:xfrm>
        </p:grpSpPr>
        <p:grpSp>
          <p:nvGrpSpPr>
            <p:cNvPr id="34" name="그룹 33">
              <a:extLst>
                <a:ext uri="{FF2B5EF4-FFF2-40B4-BE49-F238E27FC236}">
                  <a16:creationId xmlns:a16="http://schemas.microsoft.com/office/drawing/2014/main" id="{0DE120B2-6D47-46E3-9746-7714363BCCED}"/>
                </a:ext>
              </a:extLst>
            </p:cNvPr>
            <p:cNvGrpSpPr/>
            <p:nvPr/>
          </p:nvGrpSpPr>
          <p:grpSpPr>
            <a:xfrm>
              <a:off x="9196326" y="5008303"/>
              <a:ext cx="1080001" cy="1080000"/>
              <a:chOff x="9196326" y="5008303"/>
              <a:chExt cx="1080001" cy="1080000"/>
            </a:xfrm>
          </p:grpSpPr>
          <p:sp>
            <p:nvSpPr>
              <p:cNvPr id="43" name="Rectangle 42">
                <a:extLst>
                  <a:ext uri="{FF2B5EF4-FFF2-40B4-BE49-F238E27FC236}">
                    <a16:creationId xmlns:a16="http://schemas.microsoft.com/office/drawing/2014/main" id="{B3551606-97EB-448F-BA6B-E0CA71F2A051}"/>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Block Arc 43">
                <a:extLst>
                  <a:ext uri="{FF2B5EF4-FFF2-40B4-BE49-F238E27FC236}">
                    <a16:creationId xmlns:a16="http://schemas.microsoft.com/office/drawing/2014/main" id="{40FCA0A8-BA03-4C78-8F69-ED145A7F296D}"/>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5" name="Rectangle 32">
                <a:extLst>
                  <a:ext uri="{FF2B5EF4-FFF2-40B4-BE49-F238E27FC236}">
                    <a16:creationId xmlns:a16="http://schemas.microsoft.com/office/drawing/2014/main" id="{1BC1A73F-16DE-4EB5-9865-A1EA3E462692}"/>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그룹 90">
              <a:extLst>
                <a:ext uri="{FF2B5EF4-FFF2-40B4-BE49-F238E27FC236}">
                  <a16:creationId xmlns:a16="http://schemas.microsoft.com/office/drawing/2014/main" id="{58D92DAB-7E4A-4F90-8707-4334C3C1CE04}"/>
                </a:ext>
              </a:extLst>
            </p:cNvPr>
            <p:cNvGrpSpPr/>
            <p:nvPr/>
          </p:nvGrpSpPr>
          <p:grpSpPr>
            <a:xfrm rot="10800000">
              <a:off x="8236185" y="4022016"/>
              <a:ext cx="1080001" cy="1080000"/>
              <a:chOff x="9196326" y="5008303"/>
              <a:chExt cx="1080001" cy="1080000"/>
            </a:xfrm>
          </p:grpSpPr>
          <p:sp>
            <p:nvSpPr>
              <p:cNvPr id="40" name="Rectangle 32">
                <a:extLst>
                  <a:ext uri="{FF2B5EF4-FFF2-40B4-BE49-F238E27FC236}">
                    <a16:creationId xmlns:a16="http://schemas.microsoft.com/office/drawing/2014/main" id="{21C19954-769C-41E6-AD89-CEC23CC21443}"/>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 name="Block Arc 83">
                <a:extLst>
                  <a:ext uri="{FF2B5EF4-FFF2-40B4-BE49-F238E27FC236}">
                    <a16:creationId xmlns:a16="http://schemas.microsoft.com/office/drawing/2014/main" id="{20B55081-2A60-4BF6-A527-6B040C3D969A}"/>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2" name="Rectangle 32">
                <a:extLst>
                  <a:ext uri="{FF2B5EF4-FFF2-40B4-BE49-F238E27FC236}">
                    <a16:creationId xmlns:a16="http://schemas.microsoft.com/office/drawing/2014/main" id="{07BDC43B-F510-4596-9892-C67674E276D8}"/>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6" name="Block Arc 83">
              <a:extLst>
                <a:ext uri="{FF2B5EF4-FFF2-40B4-BE49-F238E27FC236}">
                  <a16:creationId xmlns:a16="http://schemas.microsoft.com/office/drawing/2014/main" id="{C0A3EEB7-CA91-4EAD-B3A5-5CFF5ED638DC}"/>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7" name="Rectangle 32">
              <a:extLst>
                <a:ext uri="{FF2B5EF4-FFF2-40B4-BE49-F238E27FC236}">
                  <a16:creationId xmlns:a16="http://schemas.microsoft.com/office/drawing/2014/main" id="{81F1E76F-661F-47E1-9BD5-6D94AA2D79DB}"/>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Block Arc 83">
              <a:extLst>
                <a:ext uri="{FF2B5EF4-FFF2-40B4-BE49-F238E27FC236}">
                  <a16:creationId xmlns:a16="http://schemas.microsoft.com/office/drawing/2014/main" id="{51531F88-EB56-4C39-927B-D050B8DBB86A}"/>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9" name="Rectangle 32">
              <a:extLst>
                <a:ext uri="{FF2B5EF4-FFF2-40B4-BE49-F238E27FC236}">
                  <a16:creationId xmlns:a16="http://schemas.microsoft.com/office/drawing/2014/main" id="{A59415C9-FDF7-4ADF-80A6-E988B508E41D}"/>
                </a:ext>
              </a:extLst>
            </p:cNvPr>
            <p:cNvSpPr/>
            <p:nvPr/>
          </p:nvSpPr>
          <p:spPr>
            <a:xfrm>
              <a:off x="6319854" y="4186898"/>
              <a:ext cx="120315" cy="87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46" name="그룹 101">
            <a:extLst>
              <a:ext uri="{FF2B5EF4-FFF2-40B4-BE49-F238E27FC236}">
                <a16:creationId xmlns:a16="http://schemas.microsoft.com/office/drawing/2014/main" id="{E28B43F7-2449-4415-BC79-D5DC75AFF9A4}"/>
              </a:ext>
            </a:extLst>
          </p:cNvPr>
          <p:cNvGrpSpPr/>
          <p:nvPr/>
        </p:nvGrpSpPr>
        <p:grpSpPr>
          <a:xfrm flipH="1">
            <a:off x="1910655" y="4022020"/>
            <a:ext cx="3956474" cy="2066287"/>
            <a:chOff x="6319854" y="4022016"/>
            <a:chExt cx="3956473" cy="2066287"/>
          </a:xfrm>
        </p:grpSpPr>
        <p:grpSp>
          <p:nvGrpSpPr>
            <p:cNvPr id="47" name="그룹 102">
              <a:extLst>
                <a:ext uri="{FF2B5EF4-FFF2-40B4-BE49-F238E27FC236}">
                  <a16:creationId xmlns:a16="http://schemas.microsoft.com/office/drawing/2014/main" id="{E20E6DCB-A621-4A58-AA7D-024F82C8CF06}"/>
                </a:ext>
              </a:extLst>
            </p:cNvPr>
            <p:cNvGrpSpPr/>
            <p:nvPr/>
          </p:nvGrpSpPr>
          <p:grpSpPr>
            <a:xfrm>
              <a:off x="9196326" y="4360204"/>
              <a:ext cx="1080001" cy="1728099"/>
              <a:chOff x="9196326" y="4360204"/>
              <a:chExt cx="1080001" cy="1728099"/>
            </a:xfrm>
          </p:grpSpPr>
          <p:sp>
            <p:nvSpPr>
              <p:cNvPr id="56" name="Rectangle 32">
                <a:extLst>
                  <a:ext uri="{FF2B5EF4-FFF2-40B4-BE49-F238E27FC236}">
                    <a16:creationId xmlns:a16="http://schemas.microsoft.com/office/drawing/2014/main" id="{A3D4C77F-24F1-42CC-9A53-CEB03C319FE4}"/>
                  </a:ext>
                </a:extLst>
              </p:cNvPr>
              <p:cNvSpPr/>
              <p:nvPr/>
            </p:nvSpPr>
            <p:spPr>
              <a:xfrm rot="10800000">
                <a:off x="10156012" y="4360204"/>
                <a:ext cx="120315" cy="1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Block Arc 83">
                <a:extLst>
                  <a:ext uri="{FF2B5EF4-FFF2-40B4-BE49-F238E27FC236}">
                    <a16:creationId xmlns:a16="http://schemas.microsoft.com/office/drawing/2014/main" id="{2CECC153-561F-4383-A4AB-18893B89231A}"/>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8" name="Rectangle 32">
                <a:extLst>
                  <a:ext uri="{FF2B5EF4-FFF2-40B4-BE49-F238E27FC236}">
                    <a16:creationId xmlns:a16="http://schemas.microsoft.com/office/drawing/2014/main" id="{9C7B7B22-359D-4A80-9AD4-621CBB573939}"/>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8" name="그룹 103">
              <a:extLst>
                <a:ext uri="{FF2B5EF4-FFF2-40B4-BE49-F238E27FC236}">
                  <a16:creationId xmlns:a16="http://schemas.microsoft.com/office/drawing/2014/main" id="{6C199A4B-A975-44D2-9BA9-E54DF88567BC}"/>
                </a:ext>
              </a:extLst>
            </p:cNvPr>
            <p:cNvGrpSpPr/>
            <p:nvPr/>
          </p:nvGrpSpPr>
          <p:grpSpPr>
            <a:xfrm rot="10800000">
              <a:off x="8236185" y="4022016"/>
              <a:ext cx="1080001" cy="1080000"/>
              <a:chOff x="9196326" y="5008303"/>
              <a:chExt cx="1080001" cy="1080000"/>
            </a:xfrm>
          </p:grpSpPr>
          <p:sp>
            <p:nvSpPr>
              <p:cNvPr id="53" name="Rectangle 32">
                <a:extLst>
                  <a:ext uri="{FF2B5EF4-FFF2-40B4-BE49-F238E27FC236}">
                    <a16:creationId xmlns:a16="http://schemas.microsoft.com/office/drawing/2014/main" id="{08CDD858-E975-4F5F-B1B2-F0B7BDF9FFDF}"/>
                  </a:ext>
                </a:extLst>
              </p:cNvPr>
              <p:cNvSpPr/>
              <p:nvPr/>
            </p:nvSpPr>
            <p:spPr>
              <a:xfrm rot="10800000">
                <a:off x="10156012" y="5043828"/>
                <a:ext cx="120315" cy="540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Block Arc 83">
                <a:extLst>
                  <a:ext uri="{FF2B5EF4-FFF2-40B4-BE49-F238E27FC236}">
                    <a16:creationId xmlns:a16="http://schemas.microsoft.com/office/drawing/2014/main" id="{44E9509E-781E-4DD4-8E11-9C362062EB5D}"/>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5" name="Rectangle 32">
                <a:extLst>
                  <a:ext uri="{FF2B5EF4-FFF2-40B4-BE49-F238E27FC236}">
                    <a16:creationId xmlns:a16="http://schemas.microsoft.com/office/drawing/2014/main" id="{BD8896E9-E144-46E2-A406-9CB3A293553C}"/>
                  </a:ext>
                </a:extLst>
              </p:cNvPr>
              <p:cNvSpPr/>
              <p:nvPr/>
            </p:nvSpPr>
            <p:spPr>
              <a:xfrm rot="10800000">
                <a:off x="9196326" y="5043827"/>
                <a:ext cx="120315" cy="509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9" name="Block Arc 83">
              <a:extLst>
                <a:ext uri="{FF2B5EF4-FFF2-40B4-BE49-F238E27FC236}">
                  <a16:creationId xmlns:a16="http://schemas.microsoft.com/office/drawing/2014/main" id="{6BC07D11-4F11-47ED-A00F-068C919C3604}"/>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0" name="Rectangle 32">
              <a:extLst>
                <a:ext uri="{FF2B5EF4-FFF2-40B4-BE49-F238E27FC236}">
                  <a16:creationId xmlns:a16="http://schemas.microsoft.com/office/drawing/2014/main" id="{1174A5BE-42DD-46B8-AF3C-B6E8C0361E30}"/>
                </a:ext>
              </a:extLst>
            </p:cNvPr>
            <p:cNvSpPr/>
            <p:nvPr/>
          </p:nvSpPr>
          <p:spPr>
            <a:xfrm rot="16200000">
              <a:off x="7270818" y="5028315"/>
              <a:ext cx="120315" cy="990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Block Arc 83">
              <a:extLst>
                <a:ext uri="{FF2B5EF4-FFF2-40B4-BE49-F238E27FC236}">
                  <a16:creationId xmlns:a16="http://schemas.microsoft.com/office/drawing/2014/main" id="{9F1A4AD1-1201-4DF3-B5B2-B22A27CC37AA}"/>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 name="Rectangle 32">
              <a:extLst>
                <a:ext uri="{FF2B5EF4-FFF2-40B4-BE49-F238E27FC236}">
                  <a16:creationId xmlns:a16="http://schemas.microsoft.com/office/drawing/2014/main" id="{03D3F952-3D33-4266-81F1-0F3495666ABE}"/>
                </a:ext>
              </a:extLst>
            </p:cNvPr>
            <p:cNvSpPr/>
            <p:nvPr/>
          </p:nvSpPr>
          <p:spPr>
            <a:xfrm>
              <a:off x="6319855" y="4140922"/>
              <a:ext cx="120315" cy="9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59" name="Graphic 14">
            <a:extLst>
              <a:ext uri="{FF2B5EF4-FFF2-40B4-BE49-F238E27FC236}">
                <a16:creationId xmlns:a16="http://schemas.microsoft.com/office/drawing/2014/main" id="{74E72C55-9EC5-456E-84CF-2029F2E9E1DA}"/>
              </a:ext>
            </a:extLst>
          </p:cNvPr>
          <p:cNvGrpSpPr/>
          <p:nvPr/>
        </p:nvGrpSpPr>
        <p:grpSpPr>
          <a:xfrm>
            <a:off x="1202182" y="3352800"/>
            <a:ext cx="1556228" cy="1224000"/>
            <a:chOff x="2444748" y="555045"/>
            <a:chExt cx="7282048" cy="5727454"/>
          </a:xfrm>
        </p:grpSpPr>
        <p:sp>
          <p:nvSpPr>
            <p:cNvPr id="60" name="Freeform: Shape 59">
              <a:extLst>
                <a:ext uri="{FF2B5EF4-FFF2-40B4-BE49-F238E27FC236}">
                  <a16:creationId xmlns:a16="http://schemas.microsoft.com/office/drawing/2014/main" id="{DE172701-B3DD-4885-A23B-A2EF346D4F9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C43B059-E064-4015-9DE4-BAD125B1C3E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CC4443A-DB55-4AF2-81FC-3822D21A6D72}"/>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BA473A6-CC0B-4F6A-821E-D65F5BFE6ED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74D5584-0F49-4552-A908-0685D665C8A9}"/>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0770BBF-369C-482D-A756-8E2736EB565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AF84345-C1BF-4216-8C81-29BB0904DFE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E89E148-068E-49AF-92BE-3024BE00CC7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8" name="Freeform 7">
            <a:extLst>
              <a:ext uri="{FF2B5EF4-FFF2-40B4-BE49-F238E27FC236}">
                <a16:creationId xmlns:a16="http://schemas.microsoft.com/office/drawing/2014/main" id="{22FCF92B-9EB6-4DDF-8A95-C82AEB4DDD85}"/>
              </a:ext>
            </a:extLst>
          </p:cNvPr>
          <p:cNvSpPr>
            <a:spLocks noChangeAspect="1"/>
          </p:cNvSpPr>
          <p:nvPr/>
        </p:nvSpPr>
        <p:spPr>
          <a:xfrm flipH="1">
            <a:off x="4460303" y="2572226"/>
            <a:ext cx="2996896" cy="161467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nvGrpSpPr>
          <p:cNvPr id="71" name="Group 70">
            <a:extLst>
              <a:ext uri="{FF2B5EF4-FFF2-40B4-BE49-F238E27FC236}">
                <a16:creationId xmlns:a16="http://schemas.microsoft.com/office/drawing/2014/main" id="{94CACEEA-7991-4820-ADC5-6A4DD399DE5D}"/>
              </a:ext>
            </a:extLst>
          </p:cNvPr>
          <p:cNvGrpSpPr/>
          <p:nvPr/>
        </p:nvGrpSpPr>
        <p:grpSpPr>
          <a:xfrm>
            <a:off x="5002072" y="3343145"/>
            <a:ext cx="2045475" cy="749292"/>
            <a:chOff x="4743797" y="3085504"/>
            <a:chExt cx="2883692" cy="1056345"/>
          </a:xfrm>
          <a:solidFill>
            <a:schemeClr val="accent2"/>
          </a:solidFill>
        </p:grpSpPr>
        <p:sp>
          <p:nvSpPr>
            <p:cNvPr id="69" name="TextBox 68">
              <a:extLst>
                <a:ext uri="{FF2B5EF4-FFF2-40B4-BE49-F238E27FC236}">
                  <a16:creationId xmlns:a16="http://schemas.microsoft.com/office/drawing/2014/main" id="{386F70C1-730E-40D6-8F6C-2EA52B9C62F6}"/>
                </a:ext>
              </a:extLst>
            </p:cNvPr>
            <p:cNvSpPr txBox="1"/>
            <p:nvPr/>
          </p:nvSpPr>
          <p:spPr>
            <a:xfrm>
              <a:off x="5849905" y="3674231"/>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600" dirty="0">
                <a:solidFill>
                  <a:schemeClr val="accent1"/>
                </a:solidFill>
                <a:latin typeface="Britannic Bold" panose="020B0903060703020204" pitchFamily="34" charset="0"/>
                <a:cs typeface="Arial" pitchFamily="34" charset="0"/>
              </a:endParaRPr>
            </a:p>
          </p:txBody>
        </p:sp>
        <p:sp>
          <p:nvSpPr>
            <p:cNvPr id="70" name="TextBox 69">
              <a:extLst>
                <a:ext uri="{FF2B5EF4-FFF2-40B4-BE49-F238E27FC236}">
                  <a16:creationId xmlns:a16="http://schemas.microsoft.com/office/drawing/2014/main" id="{89DA2C7A-1447-43D6-B94C-ACDDCEA0622F}"/>
                </a:ext>
              </a:extLst>
            </p:cNvPr>
            <p:cNvSpPr txBox="1"/>
            <p:nvPr/>
          </p:nvSpPr>
          <p:spPr>
            <a:xfrm>
              <a:off x="4743797" y="3085504"/>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300" dirty="0">
                <a:solidFill>
                  <a:schemeClr val="accent1"/>
                </a:solidFill>
                <a:latin typeface="HGGothicE" panose="020B0909000000000000" pitchFamily="49" charset="-128"/>
                <a:cs typeface="Arial" pitchFamily="34" charset="0"/>
              </a:endParaRPr>
            </a:p>
          </p:txBody>
        </p:sp>
      </p:grpSp>
      <p:pic>
        <p:nvPicPr>
          <p:cNvPr id="20" name="Picture 1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68628" y="3425479"/>
            <a:ext cx="1439861" cy="807727"/>
          </a:xfrm>
          <a:prstGeom prst="rect">
            <a:avLst/>
          </a:prstGeom>
        </p:spPr>
      </p:pic>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8581323-69A7-44B3-9D72-52C663A78A88}"/>
              </a:ext>
            </a:extLst>
          </p:cNvPr>
          <p:cNvCxnSpPr>
            <a:cxnSpLocks/>
          </p:cNvCxnSpPr>
          <p:nvPr/>
        </p:nvCxnSpPr>
        <p:spPr>
          <a:xfrm flipV="1">
            <a:off x="7595180" y="1188849"/>
            <a:ext cx="3398093" cy="17204"/>
          </a:xfrm>
          <a:prstGeom prst="line">
            <a:avLst/>
          </a:prstGeom>
          <a:ln w="222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9996CC-BDE4-4D8C-A1C4-EC07597860B3}"/>
              </a:ext>
            </a:extLst>
          </p:cNvPr>
          <p:cNvSpPr txBox="1"/>
          <p:nvPr/>
        </p:nvSpPr>
        <p:spPr>
          <a:xfrm>
            <a:off x="7563714" y="652782"/>
            <a:ext cx="4057216" cy="369332"/>
          </a:xfrm>
          <a:prstGeom prst="rect">
            <a:avLst/>
          </a:prstGeom>
          <a:noFill/>
        </p:spPr>
        <p:txBody>
          <a:bodyPr wrap="square" rtlCol="0" anchor="ctr">
            <a:spAutoFit/>
          </a:bodyPr>
          <a:lstStyle/>
          <a:p>
            <a:r>
              <a:rPr lang="en-US" b="1" dirty="0">
                <a:solidFill>
                  <a:schemeClr val="bg1"/>
                </a:solidFill>
                <a:latin typeface="Times New Roman" panose="02020603050405020304" pitchFamily="18" charset="0"/>
                <a:cs typeface="Times New Roman" panose="02020603050405020304" pitchFamily="18" charset="0"/>
              </a:rPr>
              <a:t>REFERENCES</a:t>
            </a:r>
          </a:p>
        </p:txBody>
      </p:sp>
      <p:sp>
        <p:nvSpPr>
          <p:cNvPr id="20" name="TextBox 19">
            <a:extLst>
              <a:ext uri="{FF2B5EF4-FFF2-40B4-BE49-F238E27FC236}">
                <a16:creationId xmlns:a16="http://schemas.microsoft.com/office/drawing/2014/main" id="{9AC84CF0-5D92-416B-B860-A448AC27B77B}"/>
              </a:ext>
            </a:extLst>
          </p:cNvPr>
          <p:cNvSpPr txBox="1"/>
          <p:nvPr/>
        </p:nvSpPr>
        <p:spPr>
          <a:xfrm>
            <a:off x="4750631" y="4467737"/>
            <a:ext cx="412292" cy="338554"/>
          </a:xfrm>
          <a:prstGeom prst="rect">
            <a:avLst/>
          </a:prstGeom>
          <a:noFill/>
        </p:spPr>
        <p:txBody>
          <a:bodyPr wrap="none" rtlCol="0" anchor="ctr">
            <a:spAutoFit/>
          </a:bodyPr>
          <a:lstStyle/>
          <a:p>
            <a:r>
              <a:rPr lang="en-US" altLang="ko-KR" sz="1600" b="1" dirty="0" smtClean="0">
                <a:solidFill>
                  <a:schemeClr val="bg1"/>
                </a:solidFill>
              </a:rPr>
              <a:t>03</a:t>
            </a:r>
            <a:endParaRPr lang="ko-KR" altLang="en-US" sz="1600" b="1" dirty="0">
              <a:solidFill>
                <a:schemeClr val="bg1"/>
              </a:solidFill>
            </a:endParaRPr>
          </a:p>
        </p:txBody>
      </p:sp>
      <p:grpSp>
        <p:nvGrpSpPr>
          <p:cNvPr id="21" name="Group 20">
            <a:extLst>
              <a:ext uri="{FF2B5EF4-FFF2-40B4-BE49-F238E27FC236}">
                <a16:creationId xmlns:a16="http://schemas.microsoft.com/office/drawing/2014/main" id="{47DAA633-DC0C-4D92-BFC8-27677DC7C7C8}"/>
              </a:ext>
            </a:extLst>
          </p:cNvPr>
          <p:cNvGrpSpPr/>
          <p:nvPr/>
        </p:nvGrpSpPr>
        <p:grpSpPr>
          <a:xfrm>
            <a:off x="4835472" y="4868017"/>
            <a:ext cx="2987810" cy="288032"/>
            <a:chOff x="11279811" y="3925804"/>
            <a:chExt cx="2987810" cy="288032"/>
          </a:xfrm>
          <a:solidFill>
            <a:schemeClr val="bg1">
              <a:alpha val="40000"/>
            </a:schemeClr>
          </a:solidFill>
        </p:grpSpPr>
        <p:sp>
          <p:nvSpPr>
            <p:cNvPr id="23" name="순서도: 처리 250">
              <a:extLst>
                <a:ext uri="{FF2B5EF4-FFF2-40B4-BE49-F238E27FC236}">
                  <a16:creationId xmlns:a16="http://schemas.microsoft.com/office/drawing/2014/main" id="{5D403EC0-3BE5-4330-B86A-6E172452963B}"/>
                </a:ext>
              </a:extLst>
            </p:cNvPr>
            <p:cNvSpPr/>
            <p:nvPr/>
          </p:nvSpPr>
          <p:spPr>
            <a:xfrm>
              <a:off x="11279811"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4" name="순서도: 처리 251">
              <a:extLst>
                <a:ext uri="{FF2B5EF4-FFF2-40B4-BE49-F238E27FC236}">
                  <a16:creationId xmlns:a16="http://schemas.microsoft.com/office/drawing/2014/main" id="{E7CF1D99-174F-450E-A030-E54F7A39F78A}"/>
                </a:ext>
              </a:extLst>
            </p:cNvPr>
            <p:cNvSpPr/>
            <p:nvPr/>
          </p:nvSpPr>
          <p:spPr>
            <a:xfrm>
              <a:off x="11431380"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5" name="순서도: 처리 252">
              <a:extLst>
                <a:ext uri="{FF2B5EF4-FFF2-40B4-BE49-F238E27FC236}">
                  <a16:creationId xmlns:a16="http://schemas.microsoft.com/office/drawing/2014/main" id="{7396AAF7-3D3D-4D19-AEB1-CDEB786C9FE2}"/>
                </a:ext>
              </a:extLst>
            </p:cNvPr>
            <p:cNvSpPr/>
            <p:nvPr/>
          </p:nvSpPr>
          <p:spPr>
            <a:xfrm>
              <a:off x="11582949"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6" name="순서도: 처리 253">
              <a:extLst>
                <a:ext uri="{FF2B5EF4-FFF2-40B4-BE49-F238E27FC236}">
                  <a16:creationId xmlns:a16="http://schemas.microsoft.com/office/drawing/2014/main" id="{1930959F-670F-4B52-B938-D2447952F0C8}"/>
                </a:ext>
              </a:extLst>
            </p:cNvPr>
            <p:cNvSpPr/>
            <p:nvPr/>
          </p:nvSpPr>
          <p:spPr>
            <a:xfrm>
              <a:off x="11734518"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7" name="순서도: 처리 254">
              <a:extLst>
                <a:ext uri="{FF2B5EF4-FFF2-40B4-BE49-F238E27FC236}">
                  <a16:creationId xmlns:a16="http://schemas.microsoft.com/office/drawing/2014/main" id="{63EB0A61-0D6D-4F11-A329-4D140DF8D23F}"/>
                </a:ext>
              </a:extLst>
            </p:cNvPr>
            <p:cNvSpPr/>
            <p:nvPr/>
          </p:nvSpPr>
          <p:spPr>
            <a:xfrm>
              <a:off x="11886087"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8" name="순서도: 처리 255">
              <a:extLst>
                <a:ext uri="{FF2B5EF4-FFF2-40B4-BE49-F238E27FC236}">
                  <a16:creationId xmlns:a16="http://schemas.microsoft.com/office/drawing/2014/main" id="{30EA5BAF-B3E0-4A1C-81AF-9011EDFF854E}"/>
                </a:ext>
              </a:extLst>
            </p:cNvPr>
            <p:cNvSpPr/>
            <p:nvPr/>
          </p:nvSpPr>
          <p:spPr>
            <a:xfrm>
              <a:off x="12037656"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9" name="순서도: 처리 256">
              <a:extLst>
                <a:ext uri="{FF2B5EF4-FFF2-40B4-BE49-F238E27FC236}">
                  <a16:creationId xmlns:a16="http://schemas.microsoft.com/office/drawing/2014/main" id="{42D3A238-E1B5-4320-930A-68F9CF911893}"/>
                </a:ext>
              </a:extLst>
            </p:cNvPr>
            <p:cNvSpPr/>
            <p:nvPr/>
          </p:nvSpPr>
          <p:spPr>
            <a:xfrm>
              <a:off x="12189225"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0" name="순서도: 처리 257">
              <a:extLst>
                <a:ext uri="{FF2B5EF4-FFF2-40B4-BE49-F238E27FC236}">
                  <a16:creationId xmlns:a16="http://schemas.microsoft.com/office/drawing/2014/main" id="{FBA99839-E328-42D3-A52D-1A3DF8FEB54A}"/>
                </a:ext>
              </a:extLst>
            </p:cNvPr>
            <p:cNvSpPr/>
            <p:nvPr/>
          </p:nvSpPr>
          <p:spPr>
            <a:xfrm>
              <a:off x="12340794"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1" name="순서도: 처리 258">
              <a:extLst>
                <a:ext uri="{FF2B5EF4-FFF2-40B4-BE49-F238E27FC236}">
                  <a16:creationId xmlns:a16="http://schemas.microsoft.com/office/drawing/2014/main" id="{435C0609-4E27-4083-B37F-74D7BF42B57F}"/>
                </a:ext>
              </a:extLst>
            </p:cNvPr>
            <p:cNvSpPr/>
            <p:nvPr/>
          </p:nvSpPr>
          <p:spPr>
            <a:xfrm>
              <a:off x="12492363"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2" name="순서도: 처리 259">
              <a:extLst>
                <a:ext uri="{FF2B5EF4-FFF2-40B4-BE49-F238E27FC236}">
                  <a16:creationId xmlns:a16="http://schemas.microsoft.com/office/drawing/2014/main" id="{92AEF0E8-06A2-4739-8FFA-5E4E739E54AC}"/>
                </a:ext>
              </a:extLst>
            </p:cNvPr>
            <p:cNvSpPr/>
            <p:nvPr/>
          </p:nvSpPr>
          <p:spPr>
            <a:xfrm>
              <a:off x="12643932"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3" name="순서도: 처리 260">
              <a:extLst>
                <a:ext uri="{FF2B5EF4-FFF2-40B4-BE49-F238E27FC236}">
                  <a16:creationId xmlns:a16="http://schemas.microsoft.com/office/drawing/2014/main" id="{500F608D-64CB-4FFD-91B5-070CCB8327BD}"/>
                </a:ext>
              </a:extLst>
            </p:cNvPr>
            <p:cNvSpPr/>
            <p:nvPr/>
          </p:nvSpPr>
          <p:spPr>
            <a:xfrm>
              <a:off x="12795501"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4" name="순서도: 처리 261">
              <a:extLst>
                <a:ext uri="{FF2B5EF4-FFF2-40B4-BE49-F238E27FC236}">
                  <a16:creationId xmlns:a16="http://schemas.microsoft.com/office/drawing/2014/main" id="{FD367D0B-B72A-49C5-933C-F70729F13B06}"/>
                </a:ext>
              </a:extLst>
            </p:cNvPr>
            <p:cNvSpPr/>
            <p:nvPr/>
          </p:nvSpPr>
          <p:spPr>
            <a:xfrm>
              <a:off x="12947070"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5" name="순서도: 처리 262">
              <a:extLst>
                <a:ext uri="{FF2B5EF4-FFF2-40B4-BE49-F238E27FC236}">
                  <a16:creationId xmlns:a16="http://schemas.microsoft.com/office/drawing/2014/main" id="{4E85EA5B-2582-42B4-A604-C3EE2729FDB3}"/>
                </a:ext>
              </a:extLst>
            </p:cNvPr>
            <p:cNvSpPr/>
            <p:nvPr/>
          </p:nvSpPr>
          <p:spPr>
            <a:xfrm>
              <a:off x="13098639"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6" name="순서도: 처리 263">
              <a:extLst>
                <a:ext uri="{FF2B5EF4-FFF2-40B4-BE49-F238E27FC236}">
                  <a16:creationId xmlns:a16="http://schemas.microsoft.com/office/drawing/2014/main" id="{00D656FE-7198-4101-BBCF-E8B8AEDBF2E7}"/>
                </a:ext>
              </a:extLst>
            </p:cNvPr>
            <p:cNvSpPr/>
            <p:nvPr/>
          </p:nvSpPr>
          <p:spPr>
            <a:xfrm>
              <a:off x="13250208"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7" name="순서도: 처리 264">
              <a:extLst>
                <a:ext uri="{FF2B5EF4-FFF2-40B4-BE49-F238E27FC236}">
                  <a16:creationId xmlns:a16="http://schemas.microsoft.com/office/drawing/2014/main" id="{DCEBA477-01EE-4093-B77E-583ECB94A93D}"/>
                </a:ext>
              </a:extLst>
            </p:cNvPr>
            <p:cNvSpPr/>
            <p:nvPr/>
          </p:nvSpPr>
          <p:spPr>
            <a:xfrm>
              <a:off x="13401777"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8" name="순서도: 처리 265">
              <a:extLst>
                <a:ext uri="{FF2B5EF4-FFF2-40B4-BE49-F238E27FC236}">
                  <a16:creationId xmlns:a16="http://schemas.microsoft.com/office/drawing/2014/main" id="{75832474-184C-4A05-84C5-AD4818DD6EDB}"/>
                </a:ext>
              </a:extLst>
            </p:cNvPr>
            <p:cNvSpPr/>
            <p:nvPr/>
          </p:nvSpPr>
          <p:spPr>
            <a:xfrm>
              <a:off x="13553346"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9" name="순서도: 처리 266">
              <a:extLst>
                <a:ext uri="{FF2B5EF4-FFF2-40B4-BE49-F238E27FC236}">
                  <a16:creationId xmlns:a16="http://schemas.microsoft.com/office/drawing/2014/main" id="{3632EB0A-CCD8-4BAE-8C82-4F6FEF70CE26}"/>
                </a:ext>
              </a:extLst>
            </p:cNvPr>
            <p:cNvSpPr/>
            <p:nvPr/>
          </p:nvSpPr>
          <p:spPr>
            <a:xfrm>
              <a:off x="13704915"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0" name="순서도: 처리 267">
              <a:extLst>
                <a:ext uri="{FF2B5EF4-FFF2-40B4-BE49-F238E27FC236}">
                  <a16:creationId xmlns:a16="http://schemas.microsoft.com/office/drawing/2014/main" id="{2644FF2B-96C9-4F23-9A03-6850EF388012}"/>
                </a:ext>
              </a:extLst>
            </p:cNvPr>
            <p:cNvSpPr/>
            <p:nvPr/>
          </p:nvSpPr>
          <p:spPr>
            <a:xfrm>
              <a:off x="13856484"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1" name="순서도: 처리 268">
              <a:extLst>
                <a:ext uri="{FF2B5EF4-FFF2-40B4-BE49-F238E27FC236}">
                  <a16:creationId xmlns:a16="http://schemas.microsoft.com/office/drawing/2014/main" id="{7628F9E4-707F-45C6-A1A9-FD2ADC90B5F5}"/>
                </a:ext>
              </a:extLst>
            </p:cNvPr>
            <p:cNvSpPr/>
            <p:nvPr/>
          </p:nvSpPr>
          <p:spPr>
            <a:xfrm>
              <a:off x="14008053"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2" name="순서도: 처리 269">
              <a:extLst>
                <a:ext uri="{FF2B5EF4-FFF2-40B4-BE49-F238E27FC236}">
                  <a16:creationId xmlns:a16="http://schemas.microsoft.com/office/drawing/2014/main" id="{96B30631-5441-4748-8934-F768A51D858E}"/>
                </a:ext>
              </a:extLst>
            </p:cNvPr>
            <p:cNvSpPr/>
            <p:nvPr/>
          </p:nvSpPr>
          <p:spPr>
            <a:xfrm>
              <a:off x="14159621"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22" name="TextBox 21">
            <a:extLst>
              <a:ext uri="{FF2B5EF4-FFF2-40B4-BE49-F238E27FC236}">
                <a16:creationId xmlns:a16="http://schemas.microsoft.com/office/drawing/2014/main" id="{BB242579-E754-458D-92E3-852B35D6857E}"/>
              </a:ext>
            </a:extLst>
          </p:cNvPr>
          <p:cNvSpPr txBox="1"/>
          <p:nvPr/>
        </p:nvSpPr>
        <p:spPr>
          <a:xfrm>
            <a:off x="7895745" y="4784691"/>
            <a:ext cx="732893" cy="461665"/>
          </a:xfrm>
          <a:prstGeom prst="rect">
            <a:avLst/>
          </a:prstGeom>
          <a:noFill/>
        </p:spPr>
        <p:txBody>
          <a:bodyPr wrap="none" rtlCol="0" anchor="ctr">
            <a:spAutoFit/>
          </a:bodyPr>
          <a:lstStyle/>
          <a:p>
            <a:r>
              <a:rPr lang="en-US" altLang="ko-KR" sz="2400" b="1" dirty="0">
                <a:solidFill>
                  <a:schemeClr val="bg1"/>
                </a:solidFill>
              </a:rPr>
              <a:t>50</a:t>
            </a:r>
            <a:r>
              <a:rPr lang="en-US" altLang="ko-KR" b="1" dirty="0">
                <a:solidFill>
                  <a:schemeClr val="bg1"/>
                </a:solidFill>
              </a:rPr>
              <a:t>%</a:t>
            </a:r>
            <a:endParaRPr lang="ko-KR" altLang="en-US" b="1" dirty="0">
              <a:solidFill>
                <a:schemeClr val="bg1"/>
              </a:solidFill>
            </a:endParaRPr>
          </a:p>
        </p:txBody>
      </p:sp>
      <p:sp>
        <p:nvSpPr>
          <p:cNvPr id="44" name="TextBox 43">
            <a:extLst>
              <a:ext uri="{FF2B5EF4-FFF2-40B4-BE49-F238E27FC236}">
                <a16:creationId xmlns:a16="http://schemas.microsoft.com/office/drawing/2014/main" id="{09410670-1A45-4A48-ADEA-E2FD8E1CF136}"/>
              </a:ext>
            </a:extLst>
          </p:cNvPr>
          <p:cNvSpPr txBox="1"/>
          <p:nvPr/>
        </p:nvSpPr>
        <p:spPr>
          <a:xfrm flipH="1">
            <a:off x="11314645" y="5418580"/>
            <a:ext cx="412292" cy="338554"/>
          </a:xfrm>
          <a:prstGeom prst="rect">
            <a:avLst/>
          </a:prstGeom>
          <a:noFill/>
        </p:spPr>
        <p:txBody>
          <a:bodyPr wrap="none" rtlCol="0" anchor="ctr">
            <a:spAutoFit/>
          </a:bodyPr>
          <a:lstStyle/>
          <a:p>
            <a:r>
              <a:rPr lang="en-US" altLang="ko-KR" sz="1600" b="1" dirty="0" smtClean="0">
                <a:solidFill>
                  <a:schemeClr val="bg1"/>
                </a:solidFill>
              </a:rPr>
              <a:t>04</a:t>
            </a:r>
            <a:endParaRPr lang="ko-KR" altLang="en-US" sz="1600" b="1" dirty="0">
              <a:solidFill>
                <a:schemeClr val="bg1"/>
              </a:solidFill>
            </a:endParaRPr>
          </a:p>
        </p:txBody>
      </p:sp>
      <p:grpSp>
        <p:nvGrpSpPr>
          <p:cNvPr id="45" name="Group 44">
            <a:extLst>
              <a:ext uri="{FF2B5EF4-FFF2-40B4-BE49-F238E27FC236}">
                <a16:creationId xmlns:a16="http://schemas.microsoft.com/office/drawing/2014/main" id="{3C3289A1-1CFA-4A25-8623-D64FCEF77635}"/>
              </a:ext>
            </a:extLst>
          </p:cNvPr>
          <p:cNvGrpSpPr/>
          <p:nvPr/>
        </p:nvGrpSpPr>
        <p:grpSpPr>
          <a:xfrm flipH="1">
            <a:off x="8731521" y="5810481"/>
            <a:ext cx="2987810" cy="288032"/>
            <a:chOff x="11277065" y="4868268"/>
            <a:chExt cx="2987810" cy="288032"/>
          </a:xfrm>
          <a:solidFill>
            <a:schemeClr val="bg1"/>
          </a:solidFill>
        </p:grpSpPr>
        <p:sp>
          <p:nvSpPr>
            <p:cNvPr id="47" name="순서도: 처리 273">
              <a:extLst>
                <a:ext uri="{FF2B5EF4-FFF2-40B4-BE49-F238E27FC236}">
                  <a16:creationId xmlns:a16="http://schemas.microsoft.com/office/drawing/2014/main" id="{F9DD6D20-22F6-420B-9ED7-CBC76662F419}"/>
                </a:ext>
              </a:extLst>
            </p:cNvPr>
            <p:cNvSpPr/>
            <p:nvPr/>
          </p:nvSpPr>
          <p:spPr>
            <a:xfrm>
              <a:off x="11277065"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8" name="순서도: 처리 274">
              <a:extLst>
                <a:ext uri="{FF2B5EF4-FFF2-40B4-BE49-F238E27FC236}">
                  <a16:creationId xmlns:a16="http://schemas.microsoft.com/office/drawing/2014/main" id="{E9C76F4B-1E2F-49D9-B4FB-4DF39914CF55}"/>
                </a:ext>
              </a:extLst>
            </p:cNvPr>
            <p:cNvSpPr/>
            <p:nvPr/>
          </p:nvSpPr>
          <p:spPr>
            <a:xfrm>
              <a:off x="11428634"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49" name="순서도: 처리 275">
              <a:extLst>
                <a:ext uri="{FF2B5EF4-FFF2-40B4-BE49-F238E27FC236}">
                  <a16:creationId xmlns:a16="http://schemas.microsoft.com/office/drawing/2014/main" id="{CABA0B4A-326A-4304-966B-52814B42B0D4}"/>
                </a:ext>
              </a:extLst>
            </p:cNvPr>
            <p:cNvSpPr/>
            <p:nvPr/>
          </p:nvSpPr>
          <p:spPr>
            <a:xfrm>
              <a:off x="11580203"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0" name="순서도: 처리 276">
              <a:extLst>
                <a:ext uri="{FF2B5EF4-FFF2-40B4-BE49-F238E27FC236}">
                  <a16:creationId xmlns:a16="http://schemas.microsoft.com/office/drawing/2014/main" id="{72B5D7FD-FEB3-4D92-AB01-F7FF27463B93}"/>
                </a:ext>
              </a:extLst>
            </p:cNvPr>
            <p:cNvSpPr/>
            <p:nvPr/>
          </p:nvSpPr>
          <p:spPr>
            <a:xfrm>
              <a:off x="11731772"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1" name="순서도: 처리 277">
              <a:extLst>
                <a:ext uri="{FF2B5EF4-FFF2-40B4-BE49-F238E27FC236}">
                  <a16:creationId xmlns:a16="http://schemas.microsoft.com/office/drawing/2014/main" id="{27BB3D84-3409-495F-9AF8-853B36BD099D}"/>
                </a:ext>
              </a:extLst>
            </p:cNvPr>
            <p:cNvSpPr/>
            <p:nvPr/>
          </p:nvSpPr>
          <p:spPr>
            <a:xfrm>
              <a:off x="11883341"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2" name="순서도: 처리 278">
              <a:extLst>
                <a:ext uri="{FF2B5EF4-FFF2-40B4-BE49-F238E27FC236}">
                  <a16:creationId xmlns:a16="http://schemas.microsoft.com/office/drawing/2014/main" id="{BF01DA7B-6BBC-461B-8513-4BFE4A670384}"/>
                </a:ext>
              </a:extLst>
            </p:cNvPr>
            <p:cNvSpPr/>
            <p:nvPr/>
          </p:nvSpPr>
          <p:spPr>
            <a:xfrm>
              <a:off x="12034910"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3" name="순서도: 처리 279">
              <a:extLst>
                <a:ext uri="{FF2B5EF4-FFF2-40B4-BE49-F238E27FC236}">
                  <a16:creationId xmlns:a16="http://schemas.microsoft.com/office/drawing/2014/main" id="{8EC485CD-29EE-4626-9028-24BD994B760E}"/>
                </a:ext>
              </a:extLst>
            </p:cNvPr>
            <p:cNvSpPr/>
            <p:nvPr/>
          </p:nvSpPr>
          <p:spPr>
            <a:xfrm>
              <a:off x="12186479"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4" name="순서도: 처리 280">
              <a:extLst>
                <a:ext uri="{FF2B5EF4-FFF2-40B4-BE49-F238E27FC236}">
                  <a16:creationId xmlns:a16="http://schemas.microsoft.com/office/drawing/2014/main" id="{564BF4AB-CBC5-4EE4-BB1C-BCF9A1178173}"/>
                </a:ext>
              </a:extLst>
            </p:cNvPr>
            <p:cNvSpPr/>
            <p:nvPr/>
          </p:nvSpPr>
          <p:spPr>
            <a:xfrm>
              <a:off x="12338048"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5" name="순서도: 처리 281">
              <a:extLst>
                <a:ext uri="{FF2B5EF4-FFF2-40B4-BE49-F238E27FC236}">
                  <a16:creationId xmlns:a16="http://schemas.microsoft.com/office/drawing/2014/main" id="{BD8CAD01-7004-41F7-9C75-2E1ECC16A253}"/>
                </a:ext>
              </a:extLst>
            </p:cNvPr>
            <p:cNvSpPr/>
            <p:nvPr/>
          </p:nvSpPr>
          <p:spPr>
            <a:xfrm>
              <a:off x="12489617"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6" name="순서도: 처리 282">
              <a:extLst>
                <a:ext uri="{FF2B5EF4-FFF2-40B4-BE49-F238E27FC236}">
                  <a16:creationId xmlns:a16="http://schemas.microsoft.com/office/drawing/2014/main" id="{798E9CF9-F43C-4DA1-82AF-1272B91ABF73}"/>
                </a:ext>
              </a:extLst>
            </p:cNvPr>
            <p:cNvSpPr/>
            <p:nvPr/>
          </p:nvSpPr>
          <p:spPr>
            <a:xfrm>
              <a:off x="12641186"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7" name="순서도: 처리 283">
              <a:extLst>
                <a:ext uri="{FF2B5EF4-FFF2-40B4-BE49-F238E27FC236}">
                  <a16:creationId xmlns:a16="http://schemas.microsoft.com/office/drawing/2014/main" id="{B29C6FE4-E34A-4B1D-8B20-7DBF044D73FA}"/>
                </a:ext>
              </a:extLst>
            </p:cNvPr>
            <p:cNvSpPr/>
            <p:nvPr/>
          </p:nvSpPr>
          <p:spPr>
            <a:xfrm>
              <a:off x="12792755"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8" name="순서도: 처리 284">
              <a:extLst>
                <a:ext uri="{FF2B5EF4-FFF2-40B4-BE49-F238E27FC236}">
                  <a16:creationId xmlns:a16="http://schemas.microsoft.com/office/drawing/2014/main" id="{99AABB8A-7E38-44B8-9EF2-E1ADFB71D4C5}"/>
                </a:ext>
              </a:extLst>
            </p:cNvPr>
            <p:cNvSpPr/>
            <p:nvPr/>
          </p:nvSpPr>
          <p:spPr>
            <a:xfrm>
              <a:off x="12944324"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9" name="순서도: 처리 285">
              <a:extLst>
                <a:ext uri="{FF2B5EF4-FFF2-40B4-BE49-F238E27FC236}">
                  <a16:creationId xmlns:a16="http://schemas.microsoft.com/office/drawing/2014/main" id="{38061803-2E37-4E49-9753-6733C30E2B85}"/>
                </a:ext>
              </a:extLst>
            </p:cNvPr>
            <p:cNvSpPr/>
            <p:nvPr/>
          </p:nvSpPr>
          <p:spPr>
            <a:xfrm>
              <a:off x="13095893"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0" name="순서도: 처리 286">
              <a:extLst>
                <a:ext uri="{FF2B5EF4-FFF2-40B4-BE49-F238E27FC236}">
                  <a16:creationId xmlns:a16="http://schemas.microsoft.com/office/drawing/2014/main" id="{0AA4E3C0-24F0-4409-94B4-01F360F71E00}"/>
                </a:ext>
              </a:extLst>
            </p:cNvPr>
            <p:cNvSpPr/>
            <p:nvPr/>
          </p:nvSpPr>
          <p:spPr>
            <a:xfrm>
              <a:off x="13247462"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1" name="순서도: 처리 287">
              <a:extLst>
                <a:ext uri="{FF2B5EF4-FFF2-40B4-BE49-F238E27FC236}">
                  <a16:creationId xmlns:a16="http://schemas.microsoft.com/office/drawing/2014/main" id="{85445BED-4127-4031-97D0-47EED19EAAAF}"/>
                </a:ext>
              </a:extLst>
            </p:cNvPr>
            <p:cNvSpPr/>
            <p:nvPr/>
          </p:nvSpPr>
          <p:spPr>
            <a:xfrm>
              <a:off x="13399031"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2" name="순서도: 처리 288">
              <a:extLst>
                <a:ext uri="{FF2B5EF4-FFF2-40B4-BE49-F238E27FC236}">
                  <a16:creationId xmlns:a16="http://schemas.microsoft.com/office/drawing/2014/main" id="{A66E71F3-0CA8-4855-8EE9-59BEA806637D}"/>
                </a:ext>
              </a:extLst>
            </p:cNvPr>
            <p:cNvSpPr/>
            <p:nvPr/>
          </p:nvSpPr>
          <p:spPr>
            <a:xfrm>
              <a:off x="13550600"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3" name="순서도: 처리 289">
              <a:extLst>
                <a:ext uri="{FF2B5EF4-FFF2-40B4-BE49-F238E27FC236}">
                  <a16:creationId xmlns:a16="http://schemas.microsoft.com/office/drawing/2014/main" id="{1CE8B28D-AC1E-4938-8EE2-C2DCE0254FC6}"/>
                </a:ext>
              </a:extLst>
            </p:cNvPr>
            <p:cNvSpPr/>
            <p:nvPr/>
          </p:nvSpPr>
          <p:spPr>
            <a:xfrm>
              <a:off x="13702169"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4" name="순서도: 처리 290">
              <a:extLst>
                <a:ext uri="{FF2B5EF4-FFF2-40B4-BE49-F238E27FC236}">
                  <a16:creationId xmlns:a16="http://schemas.microsoft.com/office/drawing/2014/main" id="{5DB09880-E923-425C-BA3E-C93375FC15A6}"/>
                </a:ext>
              </a:extLst>
            </p:cNvPr>
            <p:cNvSpPr/>
            <p:nvPr/>
          </p:nvSpPr>
          <p:spPr>
            <a:xfrm>
              <a:off x="13853738"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5" name="순서도: 처리 291">
              <a:extLst>
                <a:ext uri="{FF2B5EF4-FFF2-40B4-BE49-F238E27FC236}">
                  <a16:creationId xmlns:a16="http://schemas.microsoft.com/office/drawing/2014/main" id="{4F17B6AB-1455-46FA-9B83-03090E2A7441}"/>
                </a:ext>
              </a:extLst>
            </p:cNvPr>
            <p:cNvSpPr/>
            <p:nvPr/>
          </p:nvSpPr>
          <p:spPr>
            <a:xfrm>
              <a:off x="14005307"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66" name="순서도: 처리 292">
              <a:extLst>
                <a:ext uri="{FF2B5EF4-FFF2-40B4-BE49-F238E27FC236}">
                  <a16:creationId xmlns:a16="http://schemas.microsoft.com/office/drawing/2014/main" id="{92842FB6-480A-46C9-B90E-FB777D62D98D}"/>
                </a:ext>
              </a:extLst>
            </p:cNvPr>
            <p:cNvSpPr/>
            <p:nvPr/>
          </p:nvSpPr>
          <p:spPr>
            <a:xfrm>
              <a:off x="14156875"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46" name="TextBox 45">
            <a:extLst>
              <a:ext uri="{FF2B5EF4-FFF2-40B4-BE49-F238E27FC236}">
                <a16:creationId xmlns:a16="http://schemas.microsoft.com/office/drawing/2014/main" id="{8943754F-AF53-4F91-B95D-B342684191EC}"/>
              </a:ext>
            </a:extLst>
          </p:cNvPr>
          <p:cNvSpPr txBox="1"/>
          <p:nvPr/>
        </p:nvSpPr>
        <p:spPr>
          <a:xfrm flipH="1">
            <a:off x="7926164" y="5727155"/>
            <a:ext cx="732894" cy="461665"/>
          </a:xfrm>
          <a:prstGeom prst="rect">
            <a:avLst/>
          </a:prstGeom>
          <a:noFill/>
        </p:spPr>
        <p:txBody>
          <a:bodyPr wrap="none" rtlCol="0" anchor="ctr">
            <a:spAutoFit/>
          </a:bodyPr>
          <a:lstStyle/>
          <a:p>
            <a:pPr algn="r"/>
            <a:r>
              <a:rPr lang="en-US" altLang="ko-KR" sz="2400" b="1" dirty="0">
                <a:solidFill>
                  <a:schemeClr val="bg1"/>
                </a:solidFill>
              </a:rPr>
              <a:t>75</a:t>
            </a:r>
            <a:r>
              <a:rPr lang="en-US" altLang="ko-KR" b="1" dirty="0">
                <a:solidFill>
                  <a:schemeClr val="bg1"/>
                </a:solidFill>
              </a:rPr>
              <a:t>%</a:t>
            </a:r>
            <a:endParaRPr lang="ko-KR" altLang="en-US" b="1" dirty="0">
              <a:solidFill>
                <a:schemeClr val="bg1"/>
              </a:solidFill>
            </a:endParaRPr>
          </a:p>
        </p:txBody>
      </p:sp>
      <p:sp>
        <p:nvSpPr>
          <p:cNvPr id="69" name="TextBox 68">
            <a:extLst>
              <a:ext uri="{FF2B5EF4-FFF2-40B4-BE49-F238E27FC236}">
                <a16:creationId xmlns:a16="http://schemas.microsoft.com/office/drawing/2014/main" id="{DC9B9FED-5676-4011-B2C6-0CA67E00D3D9}"/>
              </a:ext>
            </a:extLst>
          </p:cNvPr>
          <p:cNvSpPr txBox="1"/>
          <p:nvPr/>
        </p:nvSpPr>
        <p:spPr>
          <a:xfrm>
            <a:off x="8510499" y="4329237"/>
            <a:ext cx="3473421" cy="1384995"/>
          </a:xfrm>
          <a:prstGeom prst="rect">
            <a:avLst/>
          </a:prstGeom>
          <a:noFill/>
        </p:spPr>
        <p:txBody>
          <a:bodyPr wrap="square" rtlCol="0">
            <a:spAutoFit/>
          </a:bodyPr>
          <a:lstStyle/>
          <a:p>
            <a:pPr lvl="0"/>
            <a:r>
              <a:rPr lang="en-US" sz="1400" dirty="0">
                <a:solidFill>
                  <a:schemeClr val="bg1"/>
                </a:solidFill>
                <a:latin typeface="Times New Roman" panose="02020603050405020304" pitchFamily="18" charset="0"/>
                <a:cs typeface="Times New Roman" panose="02020603050405020304" pitchFamily="18" charset="0"/>
              </a:rPr>
              <a:t>P. </a:t>
            </a:r>
            <a:r>
              <a:rPr lang="en-US" sz="1400" dirty="0" err="1">
                <a:solidFill>
                  <a:schemeClr val="bg1"/>
                </a:solidFill>
                <a:latin typeface="Times New Roman" panose="02020603050405020304" pitchFamily="18" charset="0"/>
                <a:cs typeface="Times New Roman" panose="02020603050405020304" pitchFamily="18" charset="0"/>
              </a:rPr>
              <a:t>Perner</a:t>
            </a:r>
            <a:r>
              <a:rPr lang="en-US" sz="1400"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“Concepts for novelty detection and handling based on a case-based reasoning process scheme,”</a:t>
            </a:r>
            <a:r>
              <a:rPr lang="en-US" sz="1400" dirty="0">
                <a:solidFill>
                  <a:schemeClr val="bg1"/>
                </a:solidFill>
                <a:latin typeface="Times New Roman" panose="02020603050405020304" pitchFamily="18" charset="0"/>
                <a:cs typeface="Times New Roman" panose="02020603050405020304" pitchFamily="18" charset="0"/>
              </a:rPr>
              <a:t> in Advances in Data Mining. Theoretical Aspects and Applications. Springer, 2007, pp. </a:t>
            </a:r>
            <a:r>
              <a:rPr lang="en-US" sz="1400" dirty="0" smtClean="0">
                <a:solidFill>
                  <a:schemeClr val="bg1"/>
                </a:solidFill>
                <a:latin typeface="Times New Roman" panose="02020603050405020304" pitchFamily="18" charset="0"/>
                <a:cs typeface="Times New Roman" panose="02020603050405020304" pitchFamily="18" charset="0"/>
              </a:rPr>
              <a:t>21–33</a:t>
            </a:r>
            <a:r>
              <a:rPr lang="en-US" sz="1400" dirty="0">
                <a:solidFill>
                  <a:schemeClr val="bg1"/>
                </a:solidFill>
                <a:latin typeface="Times New Roman" panose="02020603050405020304" pitchFamily="18" charset="0"/>
                <a:cs typeface="Times New Roman" panose="02020603050405020304" pitchFamily="18" charset="0"/>
              </a:rPr>
              <a:t/>
            </a:r>
            <a:br>
              <a:rPr lang="en-US" sz="1400" dirty="0">
                <a:solidFill>
                  <a:schemeClr val="bg1"/>
                </a:solidFill>
                <a:latin typeface="Times New Roman" panose="02020603050405020304" pitchFamily="18" charset="0"/>
                <a:cs typeface="Times New Roman" panose="02020603050405020304" pitchFamily="18" charset="0"/>
              </a:rPr>
            </a:b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57598DF2-11D4-4EBA-9144-A131BAF5C41B}"/>
              </a:ext>
            </a:extLst>
          </p:cNvPr>
          <p:cNvSpPr txBox="1"/>
          <p:nvPr/>
        </p:nvSpPr>
        <p:spPr>
          <a:xfrm>
            <a:off x="4294909" y="5597237"/>
            <a:ext cx="3631255" cy="523220"/>
          </a:xfrm>
          <a:prstGeom prst="rect">
            <a:avLst/>
          </a:prstGeom>
          <a:noFill/>
        </p:spPr>
        <p:txBody>
          <a:bodyPr wrap="square" rtlCol="0">
            <a:spAutoFit/>
          </a:bodyPr>
          <a:lstStyle/>
          <a:p>
            <a:pPr lvl="0"/>
            <a:r>
              <a:rPr lang="en-US" sz="1400" dirty="0">
                <a:solidFill>
                  <a:schemeClr val="bg1"/>
                </a:solidFill>
                <a:latin typeface="Times New Roman" panose="02020603050405020304" pitchFamily="18" charset="0"/>
                <a:cs typeface="Times New Roman" panose="02020603050405020304" pitchFamily="18" charset="0"/>
              </a:rPr>
              <a:t>J. Gama, Knowledge Discovery from Data Streams. CRC Press Chapman Hall, 2010.</a:t>
            </a:r>
          </a:p>
        </p:txBody>
      </p:sp>
      <p:sp>
        <p:nvSpPr>
          <p:cNvPr id="73" name="TextBox 72">
            <a:extLst>
              <a:ext uri="{FF2B5EF4-FFF2-40B4-BE49-F238E27FC236}">
                <a16:creationId xmlns:a16="http://schemas.microsoft.com/office/drawing/2014/main" id="{9AC84CF0-5D92-416B-B860-A448AC27B77B}"/>
              </a:ext>
            </a:extLst>
          </p:cNvPr>
          <p:cNvSpPr txBox="1"/>
          <p:nvPr/>
        </p:nvSpPr>
        <p:spPr>
          <a:xfrm>
            <a:off x="4903031" y="2043195"/>
            <a:ext cx="412292" cy="338554"/>
          </a:xfrm>
          <a:prstGeom prst="rect">
            <a:avLst/>
          </a:prstGeom>
          <a:noFill/>
        </p:spPr>
        <p:txBody>
          <a:bodyPr wrap="none" rtlCol="0" anchor="ctr">
            <a:spAutoFit/>
          </a:bodyPr>
          <a:lstStyle/>
          <a:p>
            <a:r>
              <a:rPr lang="en-US" altLang="ko-KR" sz="1600" b="1" dirty="0" smtClean="0">
                <a:solidFill>
                  <a:schemeClr val="bg1"/>
                </a:solidFill>
              </a:rPr>
              <a:t>01</a:t>
            </a:r>
            <a:endParaRPr lang="ko-KR" altLang="en-US" sz="1600" b="1" dirty="0">
              <a:solidFill>
                <a:schemeClr val="bg1"/>
              </a:solidFill>
            </a:endParaRPr>
          </a:p>
        </p:txBody>
      </p:sp>
      <p:grpSp>
        <p:nvGrpSpPr>
          <p:cNvPr id="74" name="Group 73">
            <a:extLst>
              <a:ext uri="{FF2B5EF4-FFF2-40B4-BE49-F238E27FC236}">
                <a16:creationId xmlns:a16="http://schemas.microsoft.com/office/drawing/2014/main" id="{47DAA633-DC0C-4D92-BFC8-27677DC7C7C8}"/>
              </a:ext>
            </a:extLst>
          </p:cNvPr>
          <p:cNvGrpSpPr/>
          <p:nvPr/>
        </p:nvGrpSpPr>
        <p:grpSpPr>
          <a:xfrm>
            <a:off x="4987872" y="2443475"/>
            <a:ext cx="2987810" cy="288032"/>
            <a:chOff x="11279811" y="3925804"/>
            <a:chExt cx="2987810" cy="288032"/>
          </a:xfrm>
          <a:solidFill>
            <a:schemeClr val="bg1">
              <a:alpha val="40000"/>
            </a:schemeClr>
          </a:solidFill>
        </p:grpSpPr>
        <p:sp>
          <p:nvSpPr>
            <p:cNvPr id="75" name="순서도: 처리 250">
              <a:extLst>
                <a:ext uri="{FF2B5EF4-FFF2-40B4-BE49-F238E27FC236}">
                  <a16:creationId xmlns:a16="http://schemas.microsoft.com/office/drawing/2014/main" id="{5D403EC0-3BE5-4330-B86A-6E172452963B}"/>
                </a:ext>
              </a:extLst>
            </p:cNvPr>
            <p:cNvSpPr/>
            <p:nvPr/>
          </p:nvSpPr>
          <p:spPr>
            <a:xfrm>
              <a:off x="11279811"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6" name="순서도: 처리 251">
              <a:extLst>
                <a:ext uri="{FF2B5EF4-FFF2-40B4-BE49-F238E27FC236}">
                  <a16:creationId xmlns:a16="http://schemas.microsoft.com/office/drawing/2014/main" id="{E7CF1D99-174F-450E-A030-E54F7A39F78A}"/>
                </a:ext>
              </a:extLst>
            </p:cNvPr>
            <p:cNvSpPr/>
            <p:nvPr/>
          </p:nvSpPr>
          <p:spPr>
            <a:xfrm>
              <a:off x="11431380"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7" name="순서도: 처리 252">
              <a:extLst>
                <a:ext uri="{FF2B5EF4-FFF2-40B4-BE49-F238E27FC236}">
                  <a16:creationId xmlns:a16="http://schemas.microsoft.com/office/drawing/2014/main" id="{7396AAF7-3D3D-4D19-AEB1-CDEB786C9FE2}"/>
                </a:ext>
              </a:extLst>
            </p:cNvPr>
            <p:cNvSpPr/>
            <p:nvPr/>
          </p:nvSpPr>
          <p:spPr>
            <a:xfrm>
              <a:off x="11582949"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8" name="순서도: 처리 253">
              <a:extLst>
                <a:ext uri="{FF2B5EF4-FFF2-40B4-BE49-F238E27FC236}">
                  <a16:creationId xmlns:a16="http://schemas.microsoft.com/office/drawing/2014/main" id="{1930959F-670F-4B52-B938-D2447952F0C8}"/>
                </a:ext>
              </a:extLst>
            </p:cNvPr>
            <p:cNvSpPr/>
            <p:nvPr/>
          </p:nvSpPr>
          <p:spPr>
            <a:xfrm>
              <a:off x="11734518"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79" name="순서도: 처리 254">
              <a:extLst>
                <a:ext uri="{FF2B5EF4-FFF2-40B4-BE49-F238E27FC236}">
                  <a16:creationId xmlns:a16="http://schemas.microsoft.com/office/drawing/2014/main" id="{63EB0A61-0D6D-4F11-A329-4D140DF8D23F}"/>
                </a:ext>
              </a:extLst>
            </p:cNvPr>
            <p:cNvSpPr/>
            <p:nvPr/>
          </p:nvSpPr>
          <p:spPr>
            <a:xfrm>
              <a:off x="11886087"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0" name="순서도: 처리 255">
              <a:extLst>
                <a:ext uri="{FF2B5EF4-FFF2-40B4-BE49-F238E27FC236}">
                  <a16:creationId xmlns:a16="http://schemas.microsoft.com/office/drawing/2014/main" id="{30EA5BAF-B3E0-4A1C-81AF-9011EDFF854E}"/>
                </a:ext>
              </a:extLst>
            </p:cNvPr>
            <p:cNvSpPr/>
            <p:nvPr/>
          </p:nvSpPr>
          <p:spPr>
            <a:xfrm>
              <a:off x="12037656"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1" name="순서도: 처리 256">
              <a:extLst>
                <a:ext uri="{FF2B5EF4-FFF2-40B4-BE49-F238E27FC236}">
                  <a16:creationId xmlns:a16="http://schemas.microsoft.com/office/drawing/2014/main" id="{42D3A238-E1B5-4320-930A-68F9CF911893}"/>
                </a:ext>
              </a:extLst>
            </p:cNvPr>
            <p:cNvSpPr/>
            <p:nvPr/>
          </p:nvSpPr>
          <p:spPr>
            <a:xfrm>
              <a:off x="12189225"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2" name="순서도: 처리 257">
              <a:extLst>
                <a:ext uri="{FF2B5EF4-FFF2-40B4-BE49-F238E27FC236}">
                  <a16:creationId xmlns:a16="http://schemas.microsoft.com/office/drawing/2014/main" id="{FBA99839-E328-42D3-A52D-1A3DF8FEB54A}"/>
                </a:ext>
              </a:extLst>
            </p:cNvPr>
            <p:cNvSpPr/>
            <p:nvPr/>
          </p:nvSpPr>
          <p:spPr>
            <a:xfrm>
              <a:off x="12340794"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3" name="순서도: 처리 258">
              <a:extLst>
                <a:ext uri="{FF2B5EF4-FFF2-40B4-BE49-F238E27FC236}">
                  <a16:creationId xmlns:a16="http://schemas.microsoft.com/office/drawing/2014/main" id="{435C0609-4E27-4083-B37F-74D7BF42B57F}"/>
                </a:ext>
              </a:extLst>
            </p:cNvPr>
            <p:cNvSpPr/>
            <p:nvPr/>
          </p:nvSpPr>
          <p:spPr>
            <a:xfrm>
              <a:off x="12492363"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4" name="순서도: 처리 259">
              <a:extLst>
                <a:ext uri="{FF2B5EF4-FFF2-40B4-BE49-F238E27FC236}">
                  <a16:creationId xmlns:a16="http://schemas.microsoft.com/office/drawing/2014/main" id="{92AEF0E8-06A2-4739-8FFA-5E4E739E54AC}"/>
                </a:ext>
              </a:extLst>
            </p:cNvPr>
            <p:cNvSpPr/>
            <p:nvPr/>
          </p:nvSpPr>
          <p:spPr>
            <a:xfrm>
              <a:off x="12643932" y="3925804"/>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5" name="순서도: 처리 260">
              <a:extLst>
                <a:ext uri="{FF2B5EF4-FFF2-40B4-BE49-F238E27FC236}">
                  <a16:creationId xmlns:a16="http://schemas.microsoft.com/office/drawing/2014/main" id="{500F608D-64CB-4FFD-91B5-070CCB8327BD}"/>
                </a:ext>
              </a:extLst>
            </p:cNvPr>
            <p:cNvSpPr/>
            <p:nvPr/>
          </p:nvSpPr>
          <p:spPr>
            <a:xfrm>
              <a:off x="12795501"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6" name="순서도: 처리 261">
              <a:extLst>
                <a:ext uri="{FF2B5EF4-FFF2-40B4-BE49-F238E27FC236}">
                  <a16:creationId xmlns:a16="http://schemas.microsoft.com/office/drawing/2014/main" id="{FD367D0B-B72A-49C5-933C-F70729F13B06}"/>
                </a:ext>
              </a:extLst>
            </p:cNvPr>
            <p:cNvSpPr/>
            <p:nvPr/>
          </p:nvSpPr>
          <p:spPr>
            <a:xfrm>
              <a:off x="12947070"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7" name="순서도: 처리 262">
              <a:extLst>
                <a:ext uri="{FF2B5EF4-FFF2-40B4-BE49-F238E27FC236}">
                  <a16:creationId xmlns:a16="http://schemas.microsoft.com/office/drawing/2014/main" id="{4E85EA5B-2582-42B4-A604-C3EE2729FDB3}"/>
                </a:ext>
              </a:extLst>
            </p:cNvPr>
            <p:cNvSpPr/>
            <p:nvPr/>
          </p:nvSpPr>
          <p:spPr>
            <a:xfrm>
              <a:off x="13098639"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8" name="순서도: 처리 263">
              <a:extLst>
                <a:ext uri="{FF2B5EF4-FFF2-40B4-BE49-F238E27FC236}">
                  <a16:creationId xmlns:a16="http://schemas.microsoft.com/office/drawing/2014/main" id="{00D656FE-7198-4101-BBCF-E8B8AEDBF2E7}"/>
                </a:ext>
              </a:extLst>
            </p:cNvPr>
            <p:cNvSpPr/>
            <p:nvPr/>
          </p:nvSpPr>
          <p:spPr>
            <a:xfrm>
              <a:off x="13250208"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9" name="순서도: 처리 264">
              <a:extLst>
                <a:ext uri="{FF2B5EF4-FFF2-40B4-BE49-F238E27FC236}">
                  <a16:creationId xmlns:a16="http://schemas.microsoft.com/office/drawing/2014/main" id="{DCEBA477-01EE-4093-B77E-583ECB94A93D}"/>
                </a:ext>
              </a:extLst>
            </p:cNvPr>
            <p:cNvSpPr/>
            <p:nvPr/>
          </p:nvSpPr>
          <p:spPr>
            <a:xfrm>
              <a:off x="13401777"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0" name="순서도: 처리 265">
              <a:extLst>
                <a:ext uri="{FF2B5EF4-FFF2-40B4-BE49-F238E27FC236}">
                  <a16:creationId xmlns:a16="http://schemas.microsoft.com/office/drawing/2014/main" id="{75832474-184C-4A05-84C5-AD4818DD6EDB}"/>
                </a:ext>
              </a:extLst>
            </p:cNvPr>
            <p:cNvSpPr/>
            <p:nvPr/>
          </p:nvSpPr>
          <p:spPr>
            <a:xfrm>
              <a:off x="13553346"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1" name="순서도: 처리 266">
              <a:extLst>
                <a:ext uri="{FF2B5EF4-FFF2-40B4-BE49-F238E27FC236}">
                  <a16:creationId xmlns:a16="http://schemas.microsoft.com/office/drawing/2014/main" id="{3632EB0A-CCD8-4BAE-8C82-4F6FEF70CE26}"/>
                </a:ext>
              </a:extLst>
            </p:cNvPr>
            <p:cNvSpPr/>
            <p:nvPr/>
          </p:nvSpPr>
          <p:spPr>
            <a:xfrm>
              <a:off x="13704915"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2" name="순서도: 처리 267">
              <a:extLst>
                <a:ext uri="{FF2B5EF4-FFF2-40B4-BE49-F238E27FC236}">
                  <a16:creationId xmlns:a16="http://schemas.microsoft.com/office/drawing/2014/main" id="{2644FF2B-96C9-4F23-9A03-6850EF388012}"/>
                </a:ext>
              </a:extLst>
            </p:cNvPr>
            <p:cNvSpPr/>
            <p:nvPr/>
          </p:nvSpPr>
          <p:spPr>
            <a:xfrm>
              <a:off x="13856484"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3" name="순서도: 처리 268">
              <a:extLst>
                <a:ext uri="{FF2B5EF4-FFF2-40B4-BE49-F238E27FC236}">
                  <a16:creationId xmlns:a16="http://schemas.microsoft.com/office/drawing/2014/main" id="{7628F9E4-707F-45C6-A1A9-FD2ADC90B5F5}"/>
                </a:ext>
              </a:extLst>
            </p:cNvPr>
            <p:cNvSpPr/>
            <p:nvPr/>
          </p:nvSpPr>
          <p:spPr>
            <a:xfrm>
              <a:off x="14008053"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4" name="순서도: 처리 269">
              <a:extLst>
                <a:ext uri="{FF2B5EF4-FFF2-40B4-BE49-F238E27FC236}">
                  <a16:creationId xmlns:a16="http://schemas.microsoft.com/office/drawing/2014/main" id="{96B30631-5441-4748-8934-F768A51D858E}"/>
                </a:ext>
              </a:extLst>
            </p:cNvPr>
            <p:cNvSpPr/>
            <p:nvPr/>
          </p:nvSpPr>
          <p:spPr>
            <a:xfrm>
              <a:off x="14159621" y="3925804"/>
              <a:ext cx="108000" cy="288032"/>
            </a:xfrm>
            <a:prstGeom prst="flowChartProcess">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95" name="TextBox 94">
            <a:extLst>
              <a:ext uri="{FF2B5EF4-FFF2-40B4-BE49-F238E27FC236}">
                <a16:creationId xmlns:a16="http://schemas.microsoft.com/office/drawing/2014/main" id="{BB242579-E754-458D-92E3-852B35D6857E}"/>
              </a:ext>
            </a:extLst>
          </p:cNvPr>
          <p:cNvSpPr txBox="1"/>
          <p:nvPr/>
        </p:nvSpPr>
        <p:spPr>
          <a:xfrm>
            <a:off x="8048145" y="2360149"/>
            <a:ext cx="732893" cy="461665"/>
          </a:xfrm>
          <a:prstGeom prst="rect">
            <a:avLst/>
          </a:prstGeom>
          <a:noFill/>
        </p:spPr>
        <p:txBody>
          <a:bodyPr wrap="none" rtlCol="0" anchor="ctr">
            <a:spAutoFit/>
          </a:bodyPr>
          <a:lstStyle/>
          <a:p>
            <a:r>
              <a:rPr lang="en-US" altLang="ko-KR" sz="2400" b="1" dirty="0">
                <a:solidFill>
                  <a:schemeClr val="bg1"/>
                </a:solidFill>
              </a:rPr>
              <a:t>50</a:t>
            </a:r>
            <a:r>
              <a:rPr lang="en-US" altLang="ko-KR" b="1" dirty="0">
                <a:solidFill>
                  <a:schemeClr val="bg1"/>
                </a:solidFill>
              </a:rPr>
              <a:t>%</a:t>
            </a:r>
            <a:endParaRPr lang="ko-KR" altLang="en-US" b="1" dirty="0">
              <a:solidFill>
                <a:schemeClr val="bg1"/>
              </a:solidFill>
            </a:endParaRPr>
          </a:p>
        </p:txBody>
      </p:sp>
      <p:sp>
        <p:nvSpPr>
          <p:cNvPr id="96" name="TextBox 95">
            <a:extLst>
              <a:ext uri="{FF2B5EF4-FFF2-40B4-BE49-F238E27FC236}">
                <a16:creationId xmlns:a16="http://schemas.microsoft.com/office/drawing/2014/main" id="{09410670-1A45-4A48-ADEA-E2FD8E1CF136}"/>
              </a:ext>
            </a:extLst>
          </p:cNvPr>
          <p:cNvSpPr txBox="1"/>
          <p:nvPr/>
        </p:nvSpPr>
        <p:spPr>
          <a:xfrm flipH="1">
            <a:off x="11467045" y="2994038"/>
            <a:ext cx="412292" cy="338554"/>
          </a:xfrm>
          <a:prstGeom prst="rect">
            <a:avLst/>
          </a:prstGeom>
          <a:noFill/>
        </p:spPr>
        <p:txBody>
          <a:bodyPr wrap="none" rtlCol="0" anchor="ctr">
            <a:spAutoFit/>
          </a:bodyPr>
          <a:lstStyle/>
          <a:p>
            <a:r>
              <a:rPr lang="en-US" altLang="ko-KR" sz="1600" b="1" dirty="0" smtClean="0">
                <a:solidFill>
                  <a:schemeClr val="bg1"/>
                </a:solidFill>
              </a:rPr>
              <a:t>02</a:t>
            </a:r>
            <a:endParaRPr lang="ko-KR" altLang="en-US" sz="1600" b="1" dirty="0">
              <a:solidFill>
                <a:schemeClr val="bg1"/>
              </a:solidFill>
            </a:endParaRPr>
          </a:p>
        </p:txBody>
      </p:sp>
      <p:grpSp>
        <p:nvGrpSpPr>
          <p:cNvPr id="97" name="Group 96">
            <a:extLst>
              <a:ext uri="{FF2B5EF4-FFF2-40B4-BE49-F238E27FC236}">
                <a16:creationId xmlns:a16="http://schemas.microsoft.com/office/drawing/2014/main" id="{3C3289A1-1CFA-4A25-8623-D64FCEF77635}"/>
              </a:ext>
            </a:extLst>
          </p:cNvPr>
          <p:cNvGrpSpPr/>
          <p:nvPr/>
        </p:nvGrpSpPr>
        <p:grpSpPr>
          <a:xfrm flipH="1">
            <a:off x="8883921" y="3385939"/>
            <a:ext cx="2987810" cy="288032"/>
            <a:chOff x="11277065" y="4868268"/>
            <a:chExt cx="2987810" cy="288032"/>
          </a:xfrm>
          <a:solidFill>
            <a:schemeClr val="bg1"/>
          </a:solidFill>
        </p:grpSpPr>
        <p:sp>
          <p:nvSpPr>
            <p:cNvPr id="98" name="순서도: 처리 273">
              <a:extLst>
                <a:ext uri="{FF2B5EF4-FFF2-40B4-BE49-F238E27FC236}">
                  <a16:creationId xmlns:a16="http://schemas.microsoft.com/office/drawing/2014/main" id="{F9DD6D20-22F6-420B-9ED7-CBC76662F419}"/>
                </a:ext>
              </a:extLst>
            </p:cNvPr>
            <p:cNvSpPr/>
            <p:nvPr/>
          </p:nvSpPr>
          <p:spPr>
            <a:xfrm>
              <a:off x="11277065"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99" name="순서도: 처리 274">
              <a:extLst>
                <a:ext uri="{FF2B5EF4-FFF2-40B4-BE49-F238E27FC236}">
                  <a16:creationId xmlns:a16="http://schemas.microsoft.com/office/drawing/2014/main" id="{E9C76F4B-1E2F-49D9-B4FB-4DF39914CF55}"/>
                </a:ext>
              </a:extLst>
            </p:cNvPr>
            <p:cNvSpPr/>
            <p:nvPr/>
          </p:nvSpPr>
          <p:spPr>
            <a:xfrm>
              <a:off x="11428634"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0" name="순서도: 처리 275">
              <a:extLst>
                <a:ext uri="{FF2B5EF4-FFF2-40B4-BE49-F238E27FC236}">
                  <a16:creationId xmlns:a16="http://schemas.microsoft.com/office/drawing/2014/main" id="{CABA0B4A-326A-4304-966B-52814B42B0D4}"/>
                </a:ext>
              </a:extLst>
            </p:cNvPr>
            <p:cNvSpPr/>
            <p:nvPr/>
          </p:nvSpPr>
          <p:spPr>
            <a:xfrm>
              <a:off x="11580203"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1" name="순서도: 처리 276">
              <a:extLst>
                <a:ext uri="{FF2B5EF4-FFF2-40B4-BE49-F238E27FC236}">
                  <a16:creationId xmlns:a16="http://schemas.microsoft.com/office/drawing/2014/main" id="{72B5D7FD-FEB3-4D92-AB01-F7FF27463B93}"/>
                </a:ext>
              </a:extLst>
            </p:cNvPr>
            <p:cNvSpPr/>
            <p:nvPr/>
          </p:nvSpPr>
          <p:spPr>
            <a:xfrm>
              <a:off x="11731772"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2" name="순서도: 처리 277">
              <a:extLst>
                <a:ext uri="{FF2B5EF4-FFF2-40B4-BE49-F238E27FC236}">
                  <a16:creationId xmlns:a16="http://schemas.microsoft.com/office/drawing/2014/main" id="{27BB3D84-3409-495F-9AF8-853B36BD099D}"/>
                </a:ext>
              </a:extLst>
            </p:cNvPr>
            <p:cNvSpPr/>
            <p:nvPr/>
          </p:nvSpPr>
          <p:spPr>
            <a:xfrm>
              <a:off x="11883341"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3" name="순서도: 처리 278">
              <a:extLst>
                <a:ext uri="{FF2B5EF4-FFF2-40B4-BE49-F238E27FC236}">
                  <a16:creationId xmlns:a16="http://schemas.microsoft.com/office/drawing/2014/main" id="{BF01DA7B-6BBC-461B-8513-4BFE4A670384}"/>
                </a:ext>
              </a:extLst>
            </p:cNvPr>
            <p:cNvSpPr/>
            <p:nvPr/>
          </p:nvSpPr>
          <p:spPr>
            <a:xfrm>
              <a:off x="12034910"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4" name="순서도: 처리 279">
              <a:extLst>
                <a:ext uri="{FF2B5EF4-FFF2-40B4-BE49-F238E27FC236}">
                  <a16:creationId xmlns:a16="http://schemas.microsoft.com/office/drawing/2014/main" id="{8EC485CD-29EE-4626-9028-24BD994B760E}"/>
                </a:ext>
              </a:extLst>
            </p:cNvPr>
            <p:cNvSpPr/>
            <p:nvPr/>
          </p:nvSpPr>
          <p:spPr>
            <a:xfrm>
              <a:off x="12186479"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5" name="순서도: 처리 280">
              <a:extLst>
                <a:ext uri="{FF2B5EF4-FFF2-40B4-BE49-F238E27FC236}">
                  <a16:creationId xmlns:a16="http://schemas.microsoft.com/office/drawing/2014/main" id="{564BF4AB-CBC5-4EE4-BB1C-BCF9A1178173}"/>
                </a:ext>
              </a:extLst>
            </p:cNvPr>
            <p:cNvSpPr/>
            <p:nvPr/>
          </p:nvSpPr>
          <p:spPr>
            <a:xfrm>
              <a:off x="12338048"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6" name="순서도: 처리 281">
              <a:extLst>
                <a:ext uri="{FF2B5EF4-FFF2-40B4-BE49-F238E27FC236}">
                  <a16:creationId xmlns:a16="http://schemas.microsoft.com/office/drawing/2014/main" id="{BD8CAD01-7004-41F7-9C75-2E1ECC16A253}"/>
                </a:ext>
              </a:extLst>
            </p:cNvPr>
            <p:cNvSpPr/>
            <p:nvPr/>
          </p:nvSpPr>
          <p:spPr>
            <a:xfrm>
              <a:off x="12489617"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7" name="순서도: 처리 282">
              <a:extLst>
                <a:ext uri="{FF2B5EF4-FFF2-40B4-BE49-F238E27FC236}">
                  <a16:creationId xmlns:a16="http://schemas.microsoft.com/office/drawing/2014/main" id="{798E9CF9-F43C-4DA1-82AF-1272B91ABF73}"/>
                </a:ext>
              </a:extLst>
            </p:cNvPr>
            <p:cNvSpPr/>
            <p:nvPr/>
          </p:nvSpPr>
          <p:spPr>
            <a:xfrm>
              <a:off x="12641186"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8" name="순서도: 처리 283">
              <a:extLst>
                <a:ext uri="{FF2B5EF4-FFF2-40B4-BE49-F238E27FC236}">
                  <a16:creationId xmlns:a16="http://schemas.microsoft.com/office/drawing/2014/main" id="{B29C6FE4-E34A-4B1D-8B20-7DBF044D73FA}"/>
                </a:ext>
              </a:extLst>
            </p:cNvPr>
            <p:cNvSpPr/>
            <p:nvPr/>
          </p:nvSpPr>
          <p:spPr>
            <a:xfrm>
              <a:off x="12792755"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09" name="순서도: 처리 284">
              <a:extLst>
                <a:ext uri="{FF2B5EF4-FFF2-40B4-BE49-F238E27FC236}">
                  <a16:creationId xmlns:a16="http://schemas.microsoft.com/office/drawing/2014/main" id="{99AABB8A-7E38-44B8-9EF2-E1ADFB71D4C5}"/>
                </a:ext>
              </a:extLst>
            </p:cNvPr>
            <p:cNvSpPr/>
            <p:nvPr/>
          </p:nvSpPr>
          <p:spPr>
            <a:xfrm>
              <a:off x="12944324"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0" name="순서도: 처리 285">
              <a:extLst>
                <a:ext uri="{FF2B5EF4-FFF2-40B4-BE49-F238E27FC236}">
                  <a16:creationId xmlns:a16="http://schemas.microsoft.com/office/drawing/2014/main" id="{38061803-2E37-4E49-9753-6733C30E2B85}"/>
                </a:ext>
              </a:extLst>
            </p:cNvPr>
            <p:cNvSpPr/>
            <p:nvPr/>
          </p:nvSpPr>
          <p:spPr>
            <a:xfrm>
              <a:off x="13095893"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1" name="순서도: 처리 286">
              <a:extLst>
                <a:ext uri="{FF2B5EF4-FFF2-40B4-BE49-F238E27FC236}">
                  <a16:creationId xmlns:a16="http://schemas.microsoft.com/office/drawing/2014/main" id="{0AA4E3C0-24F0-4409-94B4-01F360F71E00}"/>
                </a:ext>
              </a:extLst>
            </p:cNvPr>
            <p:cNvSpPr/>
            <p:nvPr/>
          </p:nvSpPr>
          <p:spPr>
            <a:xfrm>
              <a:off x="13247462"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2" name="순서도: 처리 287">
              <a:extLst>
                <a:ext uri="{FF2B5EF4-FFF2-40B4-BE49-F238E27FC236}">
                  <a16:creationId xmlns:a16="http://schemas.microsoft.com/office/drawing/2014/main" id="{85445BED-4127-4031-97D0-47EED19EAAAF}"/>
                </a:ext>
              </a:extLst>
            </p:cNvPr>
            <p:cNvSpPr/>
            <p:nvPr/>
          </p:nvSpPr>
          <p:spPr>
            <a:xfrm>
              <a:off x="13399031" y="4868268"/>
              <a:ext cx="108000" cy="288032"/>
            </a:xfrm>
            <a:prstGeom prst="flowChartProcess">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3" name="순서도: 처리 288">
              <a:extLst>
                <a:ext uri="{FF2B5EF4-FFF2-40B4-BE49-F238E27FC236}">
                  <a16:creationId xmlns:a16="http://schemas.microsoft.com/office/drawing/2014/main" id="{A66E71F3-0CA8-4855-8EE9-59BEA806637D}"/>
                </a:ext>
              </a:extLst>
            </p:cNvPr>
            <p:cNvSpPr/>
            <p:nvPr/>
          </p:nvSpPr>
          <p:spPr>
            <a:xfrm>
              <a:off x="13550600"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4" name="순서도: 처리 289">
              <a:extLst>
                <a:ext uri="{FF2B5EF4-FFF2-40B4-BE49-F238E27FC236}">
                  <a16:creationId xmlns:a16="http://schemas.microsoft.com/office/drawing/2014/main" id="{1CE8B28D-AC1E-4938-8EE2-C2DCE0254FC6}"/>
                </a:ext>
              </a:extLst>
            </p:cNvPr>
            <p:cNvSpPr/>
            <p:nvPr/>
          </p:nvSpPr>
          <p:spPr>
            <a:xfrm>
              <a:off x="13702169"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5" name="순서도: 처리 290">
              <a:extLst>
                <a:ext uri="{FF2B5EF4-FFF2-40B4-BE49-F238E27FC236}">
                  <a16:creationId xmlns:a16="http://schemas.microsoft.com/office/drawing/2014/main" id="{5DB09880-E923-425C-BA3E-C93375FC15A6}"/>
                </a:ext>
              </a:extLst>
            </p:cNvPr>
            <p:cNvSpPr/>
            <p:nvPr/>
          </p:nvSpPr>
          <p:spPr>
            <a:xfrm>
              <a:off x="13853738"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6" name="순서도: 처리 291">
              <a:extLst>
                <a:ext uri="{FF2B5EF4-FFF2-40B4-BE49-F238E27FC236}">
                  <a16:creationId xmlns:a16="http://schemas.microsoft.com/office/drawing/2014/main" id="{4F17B6AB-1455-46FA-9B83-03090E2A7441}"/>
                </a:ext>
              </a:extLst>
            </p:cNvPr>
            <p:cNvSpPr/>
            <p:nvPr/>
          </p:nvSpPr>
          <p:spPr>
            <a:xfrm>
              <a:off x="14005307"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117" name="순서도: 처리 292">
              <a:extLst>
                <a:ext uri="{FF2B5EF4-FFF2-40B4-BE49-F238E27FC236}">
                  <a16:creationId xmlns:a16="http://schemas.microsoft.com/office/drawing/2014/main" id="{92842FB6-480A-46C9-B90E-FB777D62D98D}"/>
                </a:ext>
              </a:extLst>
            </p:cNvPr>
            <p:cNvSpPr/>
            <p:nvPr/>
          </p:nvSpPr>
          <p:spPr>
            <a:xfrm>
              <a:off x="14156875" y="4868268"/>
              <a:ext cx="108000" cy="288032"/>
            </a:xfrm>
            <a:prstGeom prst="flowChartProcess">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118" name="TextBox 117">
            <a:extLst>
              <a:ext uri="{FF2B5EF4-FFF2-40B4-BE49-F238E27FC236}">
                <a16:creationId xmlns:a16="http://schemas.microsoft.com/office/drawing/2014/main" id="{8943754F-AF53-4F91-B95D-B342684191EC}"/>
              </a:ext>
            </a:extLst>
          </p:cNvPr>
          <p:cNvSpPr txBox="1"/>
          <p:nvPr/>
        </p:nvSpPr>
        <p:spPr>
          <a:xfrm flipH="1">
            <a:off x="8078564" y="3302613"/>
            <a:ext cx="732894" cy="461665"/>
          </a:xfrm>
          <a:prstGeom prst="rect">
            <a:avLst/>
          </a:prstGeom>
          <a:noFill/>
        </p:spPr>
        <p:txBody>
          <a:bodyPr wrap="none" rtlCol="0" anchor="ctr">
            <a:spAutoFit/>
          </a:bodyPr>
          <a:lstStyle/>
          <a:p>
            <a:pPr algn="r"/>
            <a:r>
              <a:rPr lang="en-US" altLang="ko-KR" sz="2400" b="1" dirty="0">
                <a:solidFill>
                  <a:schemeClr val="bg1"/>
                </a:solidFill>
              </a:rPr>
              <a:t>75</a:t>
            </a:r>
            <a:r>
              <a:rPr lang="en-US" altLang="ko-KR" b="1" dirty="0">
                <a:solidFill>
                  <a:schemeClr val="bg1"/>
                </a:solidFill>
              </a:rPr>
              <a:t>%</a:t>
            </a:r>
            <a:endParaRPr lang="ko-KR" altLang="en-US" b="1" dirty="0">
              <a:solidFill>
                <a:schemeClr val="bg1"/>
              </a:solidFill>
            </a:endParaRPr>
          </a:p>
        </p:txBody>
      </p:sp>
      <p:sp>
        <p:nvSpPr>
          <p:cNvPr id="119" name="TextBox 118">
            <a:extLst>
              <a:ext uri="{FF2B5EF4-FFF2-40B4-BE49-F238E27FC236}">
                <a16:creationId xmlns:a16="http://schemas.microsoft.com/office/drawing/2014/main" id="{DC9B9FED-5676-4011-B2C6-0CA67E00D3D9}"/>
              </a:ext>
            </a:extLst>
          </p:cNvPr>
          <p:cNvSpPr txBox="1"/>
          <p:nvPr/>
        </p:nvSpPr>
        <p:spPr>
          <a:xfrm>
            <a:off x="8662899" y="1904695"/>
            <a:ext cx="3473421" cy="954107"/>
          </a:xfrm>
          <a:prstGeom prst="rect">
            <a:avLst/>
          </a:prstGeom>
          <a:noFill/>
        </p:spPr>
        <p:txBody>
          <a:bodyPr wrap="square" rtlCol="0">
            <a:spAutoFit/>
          </a:bodyPr>
          <a:lstStyle/>
          <a:p>
            <a:pPr lvl="0"/>
            <a:r>
              <a:rPr lang="en-US" sz="1400" dirty="0">
                <a:solidFill>
                  <a:schemeClr val="bg1"/>
                </a:solidFill>
                <a:latin typeface="Times New Roman" panose="02020603050405020304" pitchFamily="18" charset="0"/>
                <a:cs typeface="Times New Roman" panose="02020603050405020304" pitchFamily="18" charset="0"/>
              </a:rPr>
              <a:t>R. Mitchell and I.-R. Chen, </a:t>
            </a:r>
            <a:r>
              <a:rPr lang="en-US" sz="1400" b="1" dirty="0">
                <a:solidFill>
                  <a:schemeClr val="bg1"/>
                </a:solidFill>
                <a:latin typeface="Times New Roman" panose="02020603050405020304" pitchFamily="18" charset="0"/>
                <a:cs typeface="Times New Roman" panose="02020603050405020304" pitchFamily="18" charset="0"/>
              </a:rPr>
              <a:t>“A survey of intrusion detection techniques for cyber-physical systems,” </a:t>
            </a:r>
            <a:r>
              <a:rPr lang="en-US" sz="1400" dirty="0">
                <a:solidFill>
                  <a:schemeClr val="bg1"/>
                </a:solidFill>
                <a:latin typeface="Times New Roman" panose="02020603050405020304" pitchFamily="18" charset="0"/>
                <a:cs typeface="Times New Roman" panose="02020603050405020304" pitchFamily="18" charset="0"/>
              </a:rPr>
              <a:t>ACM Computing Surveys (CSUR), vol. 46, no. 4, p. 55, 2014.</a:t>
            </a:r>
          </a:p>
        </p:txBody>
      </p:sp>
      <p:sp>
        <p:nvSpPr>
          <p:cNvPr id="120" name="TextBox 119">
            <a:extLst>
              <a:ext uri="{FF2B5EF4-FFF2-40B4-BE49-F238E27FC236}">
                <a16:creationId xmlns:a16="http://schemas.microsoft.com/office/drawing/2014/main" id="{57598DF2-11D4-4EBA-9144-A131BAF5C41B}"/>
              </a:ext>
            </a:extLst>
          </p:cNvPr>
          <p:cNvSpPr txBox="1"/>
          <p:nvPr/>
        </p:nvSpPr>
        <p:spPr>
          <a:xfrm>
            <a:off x="4447309" y="3172695"/>
            <a:ext cx="3631255" cy="1169551"/>
          </a:xfrm>
          <a:prstGeom prst="rect">
            <a:avLst/>
          </a:prstGeom>
          <a:noFill/>
        </p:spPr>
        <p:txBody>
          <a:bodyPr wrap="square" rtlCol="0">
            <a:spAutoFit/>
          </a:bodyPr>
          <a:lstStyle/>
          <a:p>
            <a:pPr lvl="0"/>
            <a:r>
              <a:rPr lang="en-US" sz="1400" dirty="0">
                <a:solidFill>
                  <a:schemeClr val="bg1"/>
                </a:solidFill>
                <a:latin typeface="Times New Roman" panose="02020603050405020304" pitchFamily="18" charset="0"/>
                <a:cs typeface="Times New Roman" panose="02020603050405020304" pitchFamily="18" charset="0"/>
              </a:rPr>
              <a:t>M. </a:t>
            </a:r>
            <a:r>
              <a:rPr lang="en-US" sz="1400" dirty="0" err="1">
                <a:solidFill>
                  <a:schemeClr val="bg1"/>
                </a:solidFill>
                <a:latin typeface="Times New Roman" panose="02020603050405020304" pitchFamily="18" charset="0"/>
                <a:cs typeface="Times New Roman" panose="02020603050405020304" pitchFamily="18" charset="0"/>
              </a:rPr>
              <a:t>Sheikhan</a:t>
            </a:r>
            <a:r>
              <a:rPr lang="en-US" sz="1400" dirty="0">
                <a:solidFill>
                  <a:schemeClr val="bg1"/>
                </a:solidFill>
                <a:latin typeface="Times New Roman" panose="02020603050405020304" pitchFamily="18" charset="0"/>
                <a:cs typeface="Times New Roman" panose="02020603050405020304" pitchFamily="18" charset="0"/>
              </a:rPr>
              <a:t> and H. </a:t>
            </a:r>
            <a:r>
              <a:rPr lang="en-US" sz="1400" dirty="0" err="1">
                <a:solidFill>
                  <a:schemeClr val="bg1"/>
                </a:solidFill>
                <a:latin typeface="Times New Roman" panose="02020603050405020304" pitchFamily="18" charset="0"/>
                <a:cs typeface="Times New Roman" panose="02020603050405020304" pitchFamily="18" charset="0"/>
              </a:rPr>
              <a:t>Bostani</a:t>
            </a:r>
            <a:r>
              <a:rPr lang="en-US" sz="1400"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“A hybrid intrusion detection architecture for internet of things,”</a:t>
            </a:r>
            <a:r>
              <a:rPr lang="en-US" sz="1400" dirty="0">
                <a:solidFill>
                  <a:schemeClr val="bg1"/>
                </a:solidFill>
                <a:latin typeface="Times New Roman" panose="02020603050405020304" pitchFamily="18" charset="0"/>
                <a:cs typeface="Times New Roman" panose="02020603050405020304" pitchFamily="18" charset="0"/>
              </a:rPr>
              <a:t> in 8th Intl. </a:t>
            </a:r>
            <a:r>
              <a:rPr lang="en-US" sz="1400" dirty="0" err="1">
                <a:solidFill>
                  <a:schemeClr val="bg1"/>
                </a:solidFill>
                <a:latin typeface="Times New Roman" panose="02020603050405020304" pitchFamily="18" charset="0"/>
                <a:cs typeface="Times New Roman" panose="02020603050405020304" pitchFamily="18" charset="0"/>
              </a:rPr>
              <a:t>Symp</a:t>
            </a:r>
            <a:r>
              <a:rPr lang="en-US" sz="1400" dirty="0">
                <a:solidFill>
                  <a:schemeClr val="bg1"/>
                </a:solidFill>
                <a:latin typeface="Times New Roman" panose="02020603050405020304" pitchFamily="18" charset="0"/>
                <a:cs typeface="Times New Roman" panose="02020603050405020304" pitchFamily="18" charset="0"/>
              </a:rPr>
              <a:t>. on Telecommunications (IST), Sept 2016, pp. 601–606.</a:t>
            </a:r>
          </a:p>
        </p:txBody>
      </p:sp>
    </p:spTree>
    <p:extLst>
      <p:ext uri="{BB962C8B-B14F-4D97-AF65-F5344CB8AC3E}">
        <p14:creationId xmlns:p14="http://schemas.microsoft.com/office/powerpoint/2010/main" val="322366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174554"/>
            <a:ext cx="12191999" cy="1015663"/>
          </a:xfrm>
          <a:prstGeom prst="rect">
            <a:avLst/>
          </a:prstGeom>
          <a:noFill/>
        </p:spPr>
        <p:txBody>
          <a:bodyPr wrap="square" rtlCol="0" anchor="ctr">
            <a:spAutoFit/>
          </a:bodyPr>
          <a:lstStyle/>
          <a:p>
            <a:pPr algn="ctr"/>
            <a:r>
              <a:rPr lang="en-US" altLang="ko-KR" sz="6000" dirty="0">
                <a:solidFill>
                  <a:schemeClr val="bg1"/>
                </a:solidFill>
                <a:latin typeface="Times New Roman" panose="02020603050405020304" pitchFamily="18" charset="0"/>
                <a:cs typeface="Times New Roman" panose="02020603050405020304" pitchFamily="18" charset="0"/>
              </a:rPr>
              <a:t>THANK YOU</a:t>
            </a:r>
            <a:endParaRPr lang="ko-KR" altLang="en-US"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656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Our </a:t>
            </a:r>
            <a:r>
              <a:rPr lang="en-US" dirty="0" smtClean="0">
                <a:latin typeface="Times New Roman" panose="02020603050405020304" pitchFamily="18" charset="0"/>
                <a:cs typeface="Times New Roman" panose="02020603050405020304" pitchFamily="18" charset="0"/>
              </a:rPr>
              <a:t>Team</a:t>
            </a:r>
            <a:endParaRPr lang="en-US" dirty="0">
              <a:latin typeface="Times New Roman" panose="02020603050405020304" pitchFamily="18" charset="0"/>
              <a:cs typeface="Times New Roman" panose="02020603050405020304" pitchFamily="18" charset="0"/>
            </a:endParaRPr>
          </a:p>
        </p:txBody>
      </p:sp>
      <p:sp>
        <p:nvSpPr>
          <p:cNvPr id="3" name="Text Placeholder 1">
            <a:extLst>
              <a:ext uri="{FF2B5EF4-FFF2-40B4-BE49-F238E27FC236}">
                <a16:creationId xmlns:a16="http://schemas.microsoft.com/office/drawing/2014/main" id="{78C9797D-6B7D-4089-950A-02F21F33B599}"/>
              </a:ext>
            </a:extLst>
          </p:cNvPr>
          <p:cNvSpPr txBox="1">
            <a:spLocks/>
          </p:cNvSpPr>
          <p:nvPr/>
        </p:nvSpPr>
        <p:spPr>
          <a:xfrm>
            <a:off x="792174"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err="1">
                <a:latin typeface="Times New Roman" panose="02020603050405020304" pitchFamily="18" charset="0"/>
                <a:cs typeface="Times New Roman" panose="02020603050405020304" pitchFamily="18" charset="0"/>
              </a:rPr>
              <a:t>Akshat</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Khandelwal</a:t>
            </a:r>
            <a:endParaRPr lang="ko-KR" altLang="en-US" sz="1200" dirty="0">
              <a:latin typeface="Times New Roman" panose="02020603050405020304" pitchFamily="18" charset="0"/>
              <a:cs typeface="Times New Roman" panose="02020603050405020304" pitchFamily="18" charset="0"/>
            </a:endParaRPr>
          </a:p>
        </p:txBody>
      </p:sp>
      <p:grpSp>
        <p:nvGrpSpPr>
          <p:cNvPr id="11" name="Group 21">
            <a:extLst>
              <a:ext uri="{FF2B5EF4-FFF2-40B4-BE49-F238E27FC236}">
                <a16:creationId xmlns:a16="http://schemas.microsoft.com/office/drawing/2014/main" id="{92A32AF3-D57E-41B4-952A-3F89B31BA143}"/>
              </a:ext>
            </a:extLst>
          </p:cNvPr>
          <p:cNvGrpSpPr/>
          <p:nvPr/>
        </p:nvGrpSpPr>
        <p:grpSpPr>
          <a:xfrm>
            <a:off x="1010774" y="5312378"/>
            <a:ext cx="1382871" cy="274565"/>
            <a:chOff x="3130166" y="5667342"/>
            <a:chExt cx="1254837" cy="361074"/>
          </a:xfrm>
          <a:solidFill>
            <a:schemeClr val="tx1">
              <a:lumMod val="65000"/>
              <a:lumOff val="35000"/>
            </a:schemeClr>
          </a:solidFill>
        </p:grpSpPr>
        <p:sp>
          <p:nvSpPr>
            <p:cNvPr id="12"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3"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4"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27" name="Text Placeholder 20">
            <a:extLst>
              <a:ext uri="{FF2B5EF4-FFF2-40B4-BE49-F238E27FC236}">
                <a16:creationId xmlns:a16="http://schemas.microsoft.com/office/drawing/2014/main" id="{2996B5F8-C9EB-4E6F-B814-53B1DD3F65BA}"/>
              </a:ext>
            </a:extLst>
          </p:cNvPr>
          <p:cNvSpPr txBox="1">
            <a:spLocks/>
          </p:cNvSpPr>
          <p:nvPr/>
        </p:nvSpPr>
        <p:spPr>
          <a:xfrm>
            <a:off x="2641878" y="1225946"/>
            <a:ext cx="6996000" cy="5293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200" dirty="0">
              <a:solidFill>
                <a:schemeClr val="bg1"/>
              </a:solidFill>
              <a:latin typeface="Arial" pitchFamily="34" charset="0"/>
              <a:cs typeface="Arial" pitchFamily="34" charset="0"/>
            </a:endParaRPr>
          </a:p>
        </p:txBody>
      </p:sp>
      <p:sp>
        <p:nvSpPr>
          <p:cNvPr id="28" name="직사각형 1">
            <a:extLst>
              <a:ext uri="{FF2B5EF4-FFF2-40B4-BE49-F238E27FC236}">
                <a16:creationId xmlns:a16="http://schemas.microsoft.com/office/drawing/2014/main" id="{5DE560C5-792C-4F14-9F44-9558CCF8CE0D}"/>
              </a:ext>
            </a:extLst>
          </p:cNvPr>
          <p:cNvSpPr/>
          <p:nvPr/>
        </p:nvSpPr>
        <p:spPr>
          <a:xfrm>
            <a:off x="827845" y="4348435"/>
            <a:ext cx="1592082" cy="615553"/>
          </a:xfrm>
          <a:prstGeom prst="rect">
            <a:avLst/>
          </a:prstGeom>
        </p:spPr>
        <p:txBody>
          <a:bodyPr wrap="square">
            <a:spAutoFit/>
          </a:bodyPr>
          <a:lstStyle/>
          <a:p>
            <a:pPr algn="ctr"/>
            <a:r>
              <a:rPr lang="en-US" altLang="ko-KR" sz="1200" dirty="0"/>
              <a:t> </a:t>
            </a:r>
            <a:r>
              <a:rPr lang="en-US" altLang="ko-KR" sz="1100" dirty="0">
                <a:latin typeface="Times New Roman" panose="02020603050405020304" pitchFamily="18" charset="0"/>
                <a:cs typeface="Times New Roman" panose="02020603050405020304" pitchFamily="18" charset="0"/>
              </a:rPr>
              <a:t>Computer Science and </a:t>
            </a:r>
            <a:r>
              <a:rPr lang="en-US" altLang="ko-KR" sz="1100" dirty="0" smtClean="0">
                <a:latin typeface="Times New Roman" panose="02020603050405020304" pitchFamily="18" charset="0"/>
                <a:cs typeface="Times New Roman" panose="02020603050405020304" pitchFamily="18" charset="0"/>
              </a:rPr>
              <a:t>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34" name="Picture Placeholder 33"/>
          <p:cNvPicPr>
            <a:picLocks noGrp="1" noChangeAspect="1"/>
          </p:cNvPicPr>
          <p:nvPr>
            <p:ph type="pic" idx="11"/>
          </p:nvPr>
        </p:nvPicPr>
        <p:blipFill rotWithShape="1">
          <a:blip r:embed="rId2" cstate="print">
            <a:extLst>
              <a:ext uri="{28A0092B-C50C-407E-A947-70E740481C1C}">
                <a14:useLocalDpi xmlns:a14="http://schemas.microsoft.com/office/drawing/2010/main" val="0"/>
              </a:ext>
            </a:extLst>
          </a:blip>
          <a:srcRect l="25360" t="24878" r="49423" b="22640"/>
          <a:stretch/>
        </p:blipFill>
        <p:spPr>
          <a:xfrm>
            <a:off x="832607" y="2335669"/>
            <a:ext cx="1373230" cy="1607681"/>
          </a:xfrm>
        </p:spPr>
      </p:pic>
      <p:sp>
        <p:nvSpPr>
          <p:cNvPr id="36" name="Text Placeholder 1">
            <a:extLst>
              <a:ext uri="{FF2B5EF4-FFF2-40B4-BE49-F238E27FC236}">
                <a16:creationId xmlns:a16="http://schemas.microsoft.com/office/drawing/2014/main" id="{78C9797D-6B7D-4089-950A-02F21F33B599}"/>
              </a:ext>
            </a:extLst>
          </p:cNvPr>
          <p:cNvSpPr txBox="1">
            <a:spLocks/>
          </p:cNvSpPr>
          <p:nvPr/>
        </p:nvSpPr>
        <p:spPr>
          <a:xfrm>
            <a:off x="2641878"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err="1">
                <a:latin typeface="Times New Roman" panose="02020603050405020304" pitchFamily="18" charset="0"/>
                <a:cs typeface="Times New Roman" panose="02020603050405020304" pitchFamily="18" charset="0"/>
              </a:rPr>
              <a:t>Jagath</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Haren</a:t>
            </a:r>
            <a:endParaRPr lang="ko-KR" altLang="en-US" sz="1200" dirty="0">
              <a:latin typeface="Times New Roman" panose="02020603050405020304" pitchFamily="18" charset="0"/>
              <a:cs typeface="Times New Roman" panose="02020603050405020304" pitchFamily="18" charset="0"/>
            </a:endParaRPr>
          </a:p>
        </p:txBody>
      </p:sp>
      <p:grpSp>
        <p:nvGrpSpPr>
          <p:cNvPr id="38" name="Group 21">
            <a:extLst>
              <a:ext uri="{FF2B5EF4-FFF2-40B4-BE49-F238E27FC236}">
                <a16:creationId xmlns:a16="http://schemas.microsoft.com/office/drawing/2014/main" id="{92A32AF3-D57E-41B4-952A-3F89B31BA143}"/>
              </a:ext>
            </a:extLst>
          </p:cNvPr>
          <p:cNvGrpSpPr/>
          <p:nvPr/>
        </p:nvGrpSpPr>
        <p:grpSpPr>
          <a:xfrm>
            <a:off x="2860478" y="5312378"/>
            <a:ext cx="1382871" cy="274565"/>
            <a:chOff x="3130166" y="5667342"/>
            <a:chExt cx="1254837" cy="361074"/>
          </a:xfrm>
          <a:solidFill>
            <a:schemeClr val="tx1">
              <a:lumMod val="65000"/>
              <a:lumOff val="35000"/>
            </a:schemeClr>
          </a:solidFill>
        </p:grpSpPr>
        <p:sp>
          <p:nvSpPr>
            <p:cNvPr id="40"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41"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2"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43" name="직사각형 1">
            <a:extLst>
              <a:ext uri="{FF2B5EF4-FFF2-40B4-BE49-F238E27FC236}">
                <a16:creationId xmlns:a16="http://schemas.microsoft.com/office/drawing/2014/main" id="{5DE560C5-792C-4F14-9F44-9558CCF8CE0D}"/>
              </a:ext>
            </a:extLst>
          </p:cNvPr>
          <p:cNvSpPr/>
          <p:nvPr/>
        </p:nvSpPr>
        <p:spPr>
          <a:xfrm>
            <a:off x="2677549" y="4348435"/>
            <a:ext cx="1592082" cy="600164"/>
          </a:xfrm>
          <a:prstGeom prst="rect">
            <a:avLst/>
          </a:prstGeom>
        </p:spPr>
        <p:txBody>
          <a:bodyPr wrap="square">
            <a:spAutoFit/>
          </a:bodyPr>
          <a:lstStyle/>
          <a:p>
            <a:pPr algn="ctr"/>
            <a:r>
              <a:rPr lang="en-US" altLang="ko-KR" sz="1100" dirty="0"/>
              <a:t> </a:t>
            </a:r>
            <a:r>
              <a:rPr lang="en-US" altLang="ko-KR" sz="1100" dirty="0">
                <a:latin typeface="Times New Roman" panose="02020603050405020304" pitchFamily="18" charset="0"/>
                <a:cs typeface="Times New Roman" panose="02020603050405020304" pitchFamily="18" charset="0"/>
              </a:rPr>
              <a:t>Computer Science and 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73" name="Picture Placeholder 72"/>
          <p:cNvPicPr>
            <a:picLocks noGrp="1" noChangeAspect="1"/>
          </p:cNvPicPr>
          <p:nvPr>
            <p:ph type="pic" idx="11"/>
          </p:nvPr>
        </p:nvPicPr>
        <p:blipFill rotWithShape="1">
          <a:blip r:embed="rId3" cstate="hqprint">
            <a:extLst>
              <a:ext uri="{28A0092B-C50C-407E-A947-70E740481C1C}">
                <a14:useLocalDpi xmlns:a14="http://schemas.microsoft.com/office/drawing/2010/main" val="0"/>
              </a:ext>
            </a:extLst>
          </a:blip>
          <a:srcRect l="54279" t="28583" r="3666" b="18549"/>
          <a:stretch/>
        </p:blipFill>
        <p:spPr>
          <a:xfrm rot="16200000">
            <a:off x="2605759" y="2480444"/>
            <a:ext cx="1580567" cy="1271584"/>
          </a:xfrm>
        </p:spPr>
      </p:pic>
      <p:sp>
        <p:nvSpPr>
          <p:cNvPr id="45" name="Text Placeholder 1">
            <a:extLst>
              <a:ext uri="{FF2B5EF4-FFF2-40B4-BE49-F238E27FC236}">
                <a16:creationId xmlns:a16="http://schemas.microsoft.com/office/drawing/2014/main" id="{78C9797D-6B7D-4089-950A-02F21F33B599}"/>
              </a:ext>
            </a:extLst>
          </p:cNvPr>
          <p:cNvSpPr txBox="1">
            <a:spLocks/>
          </p:cNvSpPr>
          <p:nvPr/>
        </p:nvSpPr>
        <p:spPr>
          <a:xfrm>
            <a:off x="4400554"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err="1">
                <a:latin typeface="Times New Roman" panose="02020603050405020304" pitchFamily="18" charset="0"/>
                <a:cs typeface="Times New Roman" panose="02020603050405020304" pitchFamily="18" charset="0"/>
              </a:rPr>
              <a:t>Jayalakshmi.</a:t>
            </a:r>
            <a:r>
              <a:rPr lang="en-US" altLang="ko-KR" sz="1200" dirty="0">
                <a:latin typeface="Times New Roman" panose="02020603050405020304" pitchFamily="18" charset="0"/>
                <a:cs typeface="Times New Roman" panose="02020603050405020304" pitchFamily="18" charset="0"/>
              </a:rPr>
              <a:t> M</a:t>
            </a:r>
            <a:endParaRPr lang="ko-KR" altLang="en-US" sz="1200" dirty="0">
              <a:latin typeface="Times New Roman" panose="02020603050405020304" pitchFamily="18" charset="0"/>
              <a:cs typeface="Times New Roman" panose="02020603050405020304" pitchFamily="18" charset="0"/>
            </a:endParaRPr>
          </a:p>
        </p:txBody>
      </p:sp>
      <p:grpSp>
        <p:nvGrpSpPr>
          <p:cNvPr id="46" name="Group 21">
            <a:extLst>
              <a:ext uri="{FF2B5EF4-FFF2-40B4-BE49-F238E27FC236}">
                <a16:creationId xmlns:a16="http://schemas.microsoft.com/office/drawing/2014/main" id="{92A32AF3-D57E-41B4-952A-3F89B31BA143}"/>
              </a:ext>
            </a:extLst>
          </p:cNvPr>
          <p:cNvGrpSpPr/>
          <p:nvPr/>
        </p:nvGrpSpPr>
        <p:grpSpPr>
          <a:xfrm>
            <a:off x="4619154" y="5312378"/>
            <a:ext cx="1382871" cy="274565"/>
            <a:chOff x="3130166" y="5667342"/>
            <a:chExt cx="1254837" cy="361074"/>
          </a:xfrm>
          <a:solidFill>
            <a:schemeClr val="tx1">
              <a:lumMod val="65000"/>
              <a:lumOff val="35000"/>
            </a:schemeClr>
          </a:solidFill>
        </p:grpSpPr>
        <p:sp>
          <p:nvSpPr>
            <p:cNvPr id="47"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48"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9"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50" name="직사각형 1">
            <a:extLst>
              <a:ext uri="{FF2B5EF4-FFF2-40B4-BE49-F238E27FC236}">
                <a16:creationId xmlns:a16="http://schemas.microsoft.com/office/drawing/2014/main" id="{5DE560C5-792C-4F14-9F44-9558CCF8CE0D}"/>
              </a:ext>
            </a:extLst>
          </p:cNvPr>
          <p:cNvSpPr/>
          <p:nvPr/>
        </p:nvSpPr>
        <p:spPr>
          <a:xfrm>
            <a:off x="4436225" y="4348435"/>
            <a:ext cx="1592082" cy="600164"/>
          </a:xfrm>
          <a:prstGeom prst="rect">
            <a:avLst/>
          </a:prstGeom>
        </p:spPr>
        <p:txBody>
          <a:bodyPr wrap="square">
            <a:spAutoFit/>
          </a:bodyPr>
          <a:lstStyle/>
          <a:p>
            <a:pPr algn="ctr"/>
            <a:r>
              <a:rPr lang="en-US" altLang="ko-KR" sz="1100" dirty="0"/>
              <a:t> </a:t>
            </a:r>
            <a:r>
              <a:rPr lang="en-US" altLang="ko-KR" sz="1100" dirty="0">
                <a:latin typeface="Times New Roman" panose="02020603050405020304" pitchFamily="18" charset="0"/>
                <a:cs typeface="Times New Roman" panose="02020603050405020304" pitchFamily="18" charset="0"/>
              </a:rPr>
              <a:t>Computer Science and 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75" name="Picture Placeholder 74"/>
          <p:cNvPicPr>
            <a:picLocks noGrp="1" noChangeAspect="1"/>
          </p:cNvPicPr>
          <p:nvPr>
            <p:ph type="pic" idx="11"/>
          </p:nvPr>
        </p:nvPicPr>
        <p:blipFill rotWithShape="1">
          <a:blip r:embed="rId4" cstate="hqprint">
            <a:extLst>
              <a:ext uri="{28A0092B-C50C-407E-A947-70E740481C1C}">
                <a14:useLocalDpi xmlns:a14="http://schemas.microsoft.com/office/drawing/2010/main" val="0"/>
              </a:ext>
            </a:extLst>
          </a:blip>
          <a:srcRect l="9889" t="20575" r="21506" b="32189"/>
          <a:stretch/>
        </p:blipFill>
        <p:spPr>
          <a:xfrm>
            <a:off x="4502150" y="2392363"/>
            <a:ext cx="1501775" cy="1550987"/>
          </a:xfrm>
        </p:spPr>
      </p:pic>
      <p:sp>
        <p:nvSpPr>
          <p:cNvPr id="52" name="Text Placeholder 1">
            <a:extLst>
              <a:ext uri="{FF2B5EF4-FFF2-40B4-BE49-F238E27FC236}">
                <a16:creationId xmlns:a16="http://schemas.microsoft.com/office/drawing/2014/main" id="{78C9797D-6B7D-4089-950A-02F21F33B599}"/>
              </a:ext>
            </a:extLst>
          </p:cNvPr>
          <p:cNvSpPr txBox="1">
            <a:spLocks/>
          </p:cNvSpPr>
          <p:nvPr/>
        </p:nvSpPr>
        <p:spPr>
          <a:xfrm>
            <a:off x="6137522"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err="1">
                <a:latin typeface="Times New Roman" panose="02020603050405020304" pitchFamily="18" charset="0"/>
                <a:cs typeface="Times New Roman" panose="02020603050405020304" pitchFamily="18" charset="0"/>
              </a:rPr>
              <a:t>Jayraj</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Chiragkumar</a:t>
            </a:r>
            <a:r>
              <a:rPr lang="en-US" altLang="ko-KR" sz="1200" dirty="0">
                <a:latin typeface="Times New Roman" panose="02020603050405020304" pitchFamily="18" charset="0"/>
                <a:cs typeface="Times New Roman" panose="02020603050405020304" pitchFamily="18" charset="0"/>
              </a:rPr>
              <a:t> Shah</a:t>
            </a:r>
            <a:endParaRPr lang="ko-KR" altLang="en-US" sz="1200" dirty="0">
              <a:latin typeface="Times New Roman" panose="02020603050405020304" pitchFamily="18" charset="0"/>
              <a:cs typeface="Times New Roman" panose="02020603050405020304" pitchFamily="18" charset="0"/>
            </a:endParaRPr>
          </a:p>
        </p:txBody>
      </p:sp>
      <p:grpSp>
        <p:nvGrpSpPr>
          <p:cNvPr id="53" name="Group 21">
            <a:extLst>
              <a:ext uri="{FF2B5EF4-FFF2-40B4-BE49-F238E27FC236}">
                <a16:creationId xmlns:a16="http://schemas.microsoft.com/office/drawing/2014/main" id="{92A32AF3-D57E-41B4-952A-3F89B31BA143}"/>
              </a:ext>
            </a:extLst>
          </p:cNvPr>
          <p:cNvGrpSpPr/>
          <p:nvPr/>
        </p:nvGrpSpPr>
        <p:grpSpPr>
          <a:xfrm>
            <a:off x="6356122" y="5312378"/>
            <a:ext cx="1382871" cy="274565"/>
            <a:chOff x="3130166" y="5667342"/>
            <a:chExt cx="1254837" cy="361074"/>
          </a:xfrm>
          <a:solidFill>
            <a:schemeClr val="tx1">
              <a:lumMod val="65000"/>
              <a:lumOff val="35000"/>
            </a:schemeClr>
          </a:solidFill>
        </p:grpSpPr>
        <p:sp>
          <p:nvSpPr>
            <p:cNvPr id="54"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55"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6"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57" name="직사각형 1">
            <a:extLst>
              <a:ext uri="{FF2B5EF4-FFF2-40B4-BE49-F238E27FC236}">
                <a16:creationId xmlns:a16="http://schemas.microsoft.com/office/drawing/2014/main" id="{5DE560C5-792C-4F14-9F44-9558CCF8CE0D}"/>
              </a:ext>
            </a:extLst>
          </p:cNvPr>
          <p:cNvSpPr/>
          <p:nvPr/>
        </p:nvSpPr>
        <p:spPr>
          <a:xfrm>
            <a:off x="6173193" y="4348435"/>
            <a:ext cx="1592082" cy="600164"/>
          </a:xfrm>
          <a:prstGeom prst="rect">
            <a:avLst/>
          </a:prstGeom>
        </p:spPr>
        <p:txBody>
          <a:bodyPr wrap="square">
            <a:spAutoFit/>
          </a:bodyPr>
          <a:lstStyle/>
          <a:p>
            <a:pPr algn="ctr"/>
            <a:r>
              <a:rPr lang="en-US" altLang="ko-KR" sz="1100" dirty="0"/>
              <a:t> </a:t>
            </a:r>
            <a:r>
              <a:rPr lang="en-US" altLang="ko-KR" sz="1100" dirty="0">
                <a:latin typeface="Times New Roman" panose="02020603050405020304" pitchFamily="18" charset="0"/>
                <a:cs typeface="Times New Roman" panose="02020603050405020304" pitchFamily="18" charset="0"/>
              </a:rPr>
              <a:t>Computer Science and 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32" name="Picture Placeholder 31"/>
          <p:cNvPicPr>
            <a:picLocks noGrp="1" noChangeAspect="1"/>
          </p:cNvPicPr>
          <p:nvPr>
            <p:ph type="pic" idx="11"/>
          </p:nvPr>
        </p:nvPicPr>
        <p:blipFill rotWithShape="1">
          <a:blip r:embed="rId5" cstate="print">
            <a:extLst>
              <a:ext uri="{28A0092B-C50C-407E-A947-70E740481C1C}">
                <a14:useLocalDpi xmlns:a14="http://schemas.microsoft.com/office/drawing/2010/main" val="0"/>
              </a:ext>
            </a:extLst>
          </a:blip>
          <a:srcRect l="-10106" t="2562" r="-7263" b="3160"/>
          <a:stretch/>
        </p:blipFill>
        <p:spPr>
          <a:xfrm>
            <a:off x="6238875" y="2392363"/>
            <a:ext cx="1501775" cy="1550987"/>
          </a:xfrm>
        </p:spPr>
      </p:pic>
      <p:sp>
        <p:nvSpPr>
          <p:cNvPr id="59" name="Text Placeholder 1">
            <a:extLst>
              <a:ext uri="{FF2B5EF4-FFF2-40B4-BE49-F238E27FC236}">
                <a16:creationId xmlns:a16="http://schemas.microsoft.com/office/drawing/2014/main" id="{78C9797D-6B7D-4089-950A-02F21F33B599}"/>
              </a:ext>
            </a:extLst>
          </p:cNvPr>
          <p:cNvSpPr txBox="1">
            <a:spLocks/>
          </p:cNvSpPr>
          <p:nvPr/>
        </p:nvSpPr>
        <p:spPr>
          <a:xfrm>
            <a:off x="7936138"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200" dirty="0" err="1">
                <a:latin typeface="Times New Roman" panose="02020603050405020304" pitchFamily="18" charset="0"/>
                <a:cs typeface="Times New Roman" panose="02020603050405020304" pitchFamily="18" charset="0"/>
              </a:rPr>
              <a:t>Jhon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Alsten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Tauro</a:t>
            </a:r>
            <a:endParaRPr lang="ko-KR" altLang="en-US" sz="1200" dirty="0">
              <a:latin typeface="Times New Roman" panose="02020603050405020304" pitchFamily="18" charset="0"/>
              <a:cs typeface="Times New Roman" panose="02020603050405020304" pitchFamily="18" charset="0"/>
            </a:endParaRPr>
          </a:p>
        </p:txBody>
      </p:sp>
      <p:grpSp>
        <p:nvGrpSpPr>
          <p:cNvPr id="60" name="Group 21">
            <a:extLst>
              <a:ext uri="{FF2B5EF4-FFF2-40B4-BE49-F238E27FC236}">
                <a16:creationId xmlns:a16="http://schemas.microsoft.com/office/drawing/2014/main" id="{92A32AF3-D57E-41B4-952A-3F89B31BA143}"/>
              </a:ext>
            </a:extLst>
          </p:cNvPr>
          <p:cNvGrpSpPr/>
          <p:nvPr/>
        </p:nvGrpSpPr>
        <p:grpSpPr>
          <a:xfrm>
            <a:off x="8154738" y="5312378"/>
            <a:ext cx="1382871" cy="274565"/>
            <a:chOff x="3130166" y="5667342"/>
            <a:chExt cx="1254837" cy="361074"/>
          </a:xfrm>
          <a:solidFill>
            <a:schemeClr val="tx1">
              <a:lumMod val="65000"/>
              <a:lumOff val="35000"/>
            </a:schemeClr>
          </a:solidFill>
        </p:grpSpPr>
        <p:sp>
          <p:nvSpPr>
            <p:cNvPr id="61"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62"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3"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64" name="직사각형 1">
            <a:extLst>
              <a:ext uri="{FF2B5EF4-FFF2-40B4-BE49-F238E27FC236}">
                <a16:creationId xmlns:a16="http://schemas.microsoft.com/office/drawing/2014/main" id="{5DE560C5-792C-4F14-9F44-9558CCF8CE0D}"/>
              </a:ext>
            </a:extLst>
          </p:cNvPr>
          <p:cNvSpPr/>
          <p:nvPr/>
        </p:nvSpPr>
        <p:spPr>
          <a:xfrm>
            <a:off x="7971809" y="4348435"/>
            <a:ext cx="1592082" cy="600164"/>
          </a:xfrm>
          <a:prstGeom prst="rect">
            <a:avLst/>
          </a:prstGeom>
        </p:spPr>
        <p:txBody>
          <a:bodyPr wrap="square">
            <a:spAutoFit/>
          </a:bodyPr>
          <a:lstStyle/>
          <a:p>
            <a:pPr algn="ctr"/>
            <a:r>
              <a:rPr lang="en-US" altLang="ko-KR" sz="1100" dirty="0"/>
              <a:t> </a:t>
            </a:r>
            <a:r>
              <a:rPr lang="en-US" altLang="ko-KR" sz="1100" dirty="0">
                <a:latin typeface="Times New Roman" panose="02020603050405020304" pitchFamily="18" charset="0"/>
                <a:cs typeface="Times New Roman" panose="02020603050405020304" pitchFamily="18" charset="0"/>
              </a:rPr>
              <a:t>Computer Science and 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76" name="Picture Placeholder 75"/>
          <p:cNvPicPr>
            <a:picLocks noGrp="1" noChangeAspect="1"/>
          </p:cNvPicPr>
          <p:nvPr>
            <p:ph type="pic" idx="11"/>
          </p:nvPr>
        </p:nvPicPr>
        <p:blipFill rotWithShape="1">
          <a:blip r:embed="rId6" cstate="print">
            <a:extLst>
              <a:ext uri="{28A0092B-C50C-407E-A947-70E740481C1C}">
                <a14:useLocalDpi xmlns:a14="http://schemas.microsoft.com/office/drawing/2010/main" val="0"/>
              </a:ext>
            </a:extLst>
          </a:blip>
          <a:srcRect l="51413" t="12085" r="14211" b="62356"/>
          <a:stretch/>
        </p:blipFill>
        <p:spPr>
          <a:xfrm>
            <a:off x="8154738" y="2396778"/>
            <a:ext cx="1104756" cy="1460309"/>
          </a:xfrm>
        </p:spPr>
      </p:pic>
      <p:sp>
        <p:nvSpPr>
          <p:cNvPr id="66" name="Text Placeholder 1">
            <a:extLst>
              <a:ext uri="{FF2B5EF4-FFF2-40B4-BE49-F238E27FC236}">
                <a16:creationId xmlns:a16="http://schemas.microsoft.com/office/drawing/2014/main" id="{78C9797D-6B7D-4089-950A-02F21F33B599}"/>
              </a:ext>
            </a:extLst>
          </p:cNvPr>
          <p:cNvSpPr txBox="1">
            <a:spLocks/>
          </p:cNvSpPr>
          <p:nvPr/>
        </p:nvSpPr>
        <p:spPr>
          <a:xfrm>
            <a:off x="9668598" y="4024435"/>
            <a:ext cx="1602881"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latin typeface="Times New Roman" panose="02020603050405020304" pitchFamily="18" charset="0"/>
                <a:cs typeface="Times New Roman" panose="02020603050405020304" pitchFamily="18" charset="0"/>
              </a:rPr>
              <a:t>K. </a:t>
            </a:r>
            <a:r>
              <a:rPr lang="en-US" altLang="ko-KR" dirty="0" err="1">
                <a:latin typeface="Times New Roman" panose="02020603050405020304" pitchFamily="18" charset="0"/>
                <a:cs typeface="Times New Roman" panose="02020603050405020304" pitchFamily="18" charset="0"/>
              </a:rPr>
              <a:t>Thrishul</a:t>
            </a:r>
            <a:endParaRPr lang="ko-KR" altLang="en-US" dirty="0">
              <a:latin typeface="Times New Roman" panose="02020603050405020304" pitchFamily="18" charset="0"/>
              <a:cs typeface="Times New Roman" panose="02020603050405020304" pitchFamily="18" charset="0"/>
            </a:endParaRPr>
          </a:p>
        </p:txBody>
      </p:sp>
      <p:grpSp>
        <p:nvGrpSpPr>
          <p:cNvPr id="67" name="Group 21">
            <a:extLst>
              <a:ext uri="{FF2B5EF4-FFF2-40B4-BE49-F238E27FC236}">
                <a16:creationId xmlns:a16="http://schemas.microsoft.com/office/drawing/2014/main" id="{92A32AF3-D57E-41B4-952A-3F89B31BA143}"/>
              </a:ext>
            </a:extLst>
          </p:cNvPr>
          <p:cNvGrpSpPr/>
          <p:nvPr/>
        </p:nvGrpSpPr>
        <p:grpSpPr>
          <a:xfrm>
            <a:off x="9887198" y="5312378"/>
            <a:ext cx="1382871" cy="274565"/>
            <a:chOff x="3130166" y="5667342"/>
            <a:chExt cx="1254837" cy="361074"/>
          </a:xfrm>
          <a:solidFill>
            <a:schemeClr val="tx1">
              <a:lumMod val="65000"/>
              <a:lumOff val="35000"/>
            </a:schemeClr>
          </a:solidFill>
        </p:grpSpPr>
        <p:sp>
          <p:nvSpPr>
            <p:cNvPr id="68" name="Rounded Rectangle 3">
              <a:extLst>
                <a:ext uri="{FF2B5EF4-FFF2-40B4-BE49-F238E27FC236}">
                  <a16:creationId xmlns:a16="http://schemas.microsoft.com/office/drawing/2014/main" id="{3BB87B6D-596F-40E8-B691-64E4E8AB939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69" name="Rounded Rectangle 39">
              <a:extLst>
                <a:ext uri="{FF2B5EF4-FFF2-40B4-BE49-F238E27FC236}">
                  <a16:creationId xmlns:a16="http://schemas.microsoft.com/office/drawing/2014/main" id="{0F353DA0-AC34-489A-B708-5026C6F3619C}"/>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0" name="Rounded Rectangle 2">
              <a:extLst>
                <a:ext uri="{FF2B5EF4-FFF2-40B4-BE49-F238E27FC236}">
                  <a16:creationId xmlns:a16="http://schemas.microsoft.com/office/drawing/2014/main" id="{D43430E0-A4C4-48FB-A2BE-F59174314A35}"/>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71" name="직사각형 1">
            <a:extLst>
              <a:ext uri="{FF2B5EF4-FFF2-40B4-BE49-F238E27FC236}">
                <a16:creationId xmlns:a16="http://schemas.microsoft.com/office/drawing/2014/main" id="{5DE560C5-792C-4F14-9F44-9558CCF8CE0D}"/>
              </a:ext>
            </a:extLst>
          </p:cNvPr>
          <p:cNvSpPr/>
          <p:nvPr/>
        </p:nvSpPr>
        <p:spPr>
          <a:xfrm>
            <a:off x="9704269" y="4348435"/>
            <a:ext cx="1592082" cy="600164"/>
          </a:xfrm>
          <a:prstGeom prst="rect">
            <a:avLst/>
          </a:prstGeom>
        </p:spPr>
        <p:txBody>
          <a:bodyPr wrap="square">
            <a:spAutoFit/>
          </a:bodyPr>
          <a:lstStyle/>
          <a:p>
            <a:pPr algn="ctr"/>
            <a:r>
              <a:rPr lang="en-US" altLang="ko-KR" sz="1100" dirty="0"/>
              <a:t> </a:t>
            </a:r>
            <a:r>
              <a:rPr lang="en-US" altLang="ko-KR" sz="1100" dirty="0">
                <a:latin typeface="Times New Roman" panose="02020603050405020304" pitchFamily="18" charset="0"/>
                <a:cs typeface="Times New Roman" panose="02020603050405020304" pitchFamily="18" charset="0"/>
              </a:rPr>
              <a:t>Computer Science and Engineering</a:t>
            </a:r>
          </a:p>
          <a:p>
            <a:pPr algn="ctr"/>
            <a:r>
              <a:rPr lang="en-US" altLang="ko-KR" sz="1100" dirty="0">
                <a:latin typeface="Times New Roman" panose="02020603050405020304" pitchFamily="18" charset="0"/>
                <a:cs typeface="Times New Roman" panose="02020603050405020304" pitchFamily="18" charset="0"/>
              </a:rPr>
              <a:t>AIET Moodbidri, India</a:t>
            </a:r>
          </a:p>
        </p:txBody>
      </p:sp>
      <p:pic>
        <p:nvPicPr>
          <p:cNvPr id="77" name="Picture Placeholder 76"/>
          <p:cNvPicPr>
            <a:picLocks noGrp="1" noChangeAspect="1"/>
          </p:cNvPicPr>
          <p:nvPr>
            <p:ph type="pic" idx="11"/>
          </p:nvPr>
        </p:nvPicPr>
        <p:blipFill rotWithShape="1">
          <a:blip r:embed="rId7" cstate="hqprint">
            <a:extLst>
              <a:ext uri="{28A0092B-C50C-407E-A947-70E740481C1C}">
                <a14:useLocalDpi xmlns:a14="http://schemas.microsoft.com/office/drawing/2010/main" val="0"/>
              </a:ext>
            </a:extLst>
          </a:blip>
          <a:srcRect l="48354" t="13466" r="16620" b="47972"/>
          <a:stretch/>
        </p:blipFill>
        <p:spPr>
          <a:xfrm rot="16200000">
            <a:off x="9745663" y="2650861"/>
            <a:ext cx="1550987" cy="1033991"/>
          </a:xfrm>
        </p:spPr>
      </p:pic>
    </p:spTree>
    <p:extLst>
      <p:ext uri="{BB962C8B-B14F-4D97-AF65-F5344CB8AC3E}">
        <p14:creationId xmlns:p14="http://schemas.microsoft.com/office/powerpoint/2010/main" val="141078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D6579FB-80AA-4EBF-AE14-BA4BC4C2CF12}"/>
              </a:ext>
            </a:extLst>
          </p:cNvPr>
          <p:cNvSpPr txBox="1"/>
          <p:nvPr/>
        </p:nvSpPr>
        <p:spPr>
          <a:xfrm>
            <a:off x="332509" y="312462"/>
            <a:ext cx="5135418"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Agenda </a:t>
            </a:r>
            <a:endParaRPr lang="ko-KR" altLang="en-US" sz="5400" dirty="0">
              <a:solidFill>
                <a:schemeClr val="bg1"/>
              </a:solidFill>
              <a:cs typeface="Arial" pitchFamily="34" charset="0"/>
            </a:endParaRPr>
          </a:p>
        </p:txBody>
      </p:sp>
      <p:grpSp>
        <p:nvGrpSpPr>
          <p:cNvPr id="44" name="Group 43">
            <a:extLst>
              <a:ext uri="{FF2B5EF4-FFF2-40B4-BE49-F238E27FC236}">
                <a16:creationId xmlns:a16="http://schemas.microsoft.com/office/drawing/2014/main" id="{6D82379A-4806-4E55-B404-F9EBA141895F}"/>
              </a:ext>
            </a:extLst>
          </p:cNvPr>
          <p:cNvGrpSpPr/>
          <p:nvPr/>
        </p:nvGrpSpPr>
        <p:grpSpPr>
          <a:xfrm>
            <a:off x="6096000" y="644880"/>
            <a:ext cx="4158717" cy="769441"/>
            <a:chOff x="2898066" y="559041"/>
            <a:chExt cx="4158717" cy="769441"/>
          </a:xfrm>
        </p:grpSpPr>
        <p:sp>
          <p:nvSpPr>
            <p:cNvPr id="45" name="TextBox 44">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Introduction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a:solidFill>
                    <a:schemeClr val="accent1"/>
                  </a:solidFill>
                  <a:cs typeface="Arial" pitchFamily="34" charset="0"/>
                </a:rPr>
                <a:t>01</a:t>
              </a:r>
              <a:endParaRPr lang="ko-KR" altLang="en-US" sz="4400" b="1" dirty="0">
                <a:solidFill>
                  <a:schemeClr val="accent1"/>
                </a:solidFill>
                <a:cs typeface="Arial" pitchFamily="34" charset="0"/>
              </a:endParaRPr>
            </a:p>
          </p:txBody>
        </p:sp>
      </p:grpSp>
      <p:grpSp>
        <p:nvGrpSpPr>
          <p:cNvPr id="50" name="Group 49">
            <a:extLst>
              <a:ext uri="{FF2B5EF4-FFF2-40B4-BE49-F238E27FC236}">
                <a16:creationId xmlns:a16="http://schemas.microsoft.com/office/drawing/2014/main" id="{6D82379A-4806-4E55-B404-F9EBA141895F}"/>
              </a:ext>
            </a:extLst>
          </p:cNvPr>
          <p:cNvGrpSpPr/>
          <p:nvPr/>
        </p:nvGrpSpPr>
        <p:grpSpPr>
          <a:xfrm>
            <a:off x="6136043" y="2508671"/>
            <a:ext cx="4158717" cy="769441"/>
            <a:chOff x="2898066" y="559041"/>
            <a:chExt cx="4158717" cy="769441"/>
          </a:xfrm>
        </p:grpSpPr>
        <p:sp>
          <p:nvSpPr>
            <p:cNvPr id="51" name="TextBox 50">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a:solidFill>
                    <a:schemeClr val="bg1"/>
                  </a:solidFill>
                  <a:latin typeface="Times New Roman" panose="02020603050405020304" pitchFamily="18" charset="0"/>
                  <a:cs typeface="Times New Roman" panose="02020603050405020304" pitchFamily="18" charset="0"/>
                </a:rPr>
                <a:t>Methodology</a:t>
              </a:r>
            </a:p>
          </p:txBody>
        </p:sp>
        <p:sp>
          <p:nvSpPr>
            <p:cNvPr id="52" name="TextBox 51">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04</a:t>
              </a:r>
              <a:endParaRPr lang="ko-KR" altLang="en-US" sz="4400" b="1" dirty="0">
                <a:solidFill>
                  <a:schemeClr val="accent1"/>
                </a:solidFill>
                <a:cs typeface="Arial" pitchFamily="34" charset="0"/>
              </a:endParaRPr>
            </a:p>
          </p:txBody>
        </p:sp>
      </p:grpSp>
      <p:grpSp>
        <p:nvGrpSpPr>
          <p:cNvPr id="53" name="Group 52">
            <a:extLst>
              <a:ext uri="{FF2B5EF4-FFF2-40B4-BE49-F238E27FC236}">
                <a16:creationId xmlns:a16="http://schemas.microsoft.com/office/drawing/2014/main" id="{6D82379A-4806-4E55-B404-F9EBA141895F}"/>
              </a:ext>
            </a:extLst>
          </p:cNvPr>
          <p:cNvGrpSpPr/>
          <p:nvPr/>
        </p:nvGrpSpPr>
        <p:grpSpPr>
          <a:xfrm>
            <a:off x="5929745" y="1282564"/>
            <a:ext cx="5194471" cy="1094515"/>
            <a:chOff x="2898066" y="559041"/>
            <a:chExt cx="4067540" cy="1094515"/>
          </a:xfrm>
        </p:grpSpPr>
        <p:sp>
          <p:nvSpPr>
            <p:cNvPr id="54" name="TextBox 53">
              <a:extLst>
                <a:ext uri="{FF2B5EF4-FFF2-40B4-BE49-F238E27FC236}">
                  <a16:creationId xmlns:a16="http://schemas.microsoft.com/office/drawing/2014/main" id="{B4C43BF4-0643-4C68-A841-BECA7B930C64}"/>
                </a:ext>
              </a:extLst>
            </p:cNvPr>
            <p:cNvSpPr txBox="1"/>
            <p:nvPr/>
          </p:nvSpPr>
          <p:spPr>
            <a:xfrm>
              <a:off x="3866590" y="699449"/>
              <a:ext cx="3099016" cy="954107"/>
            </a:xfrm>
            <a:prstGeom prst="rect">
              <a:avLst/>
            </a:prstGeom>
            <a:noFill/>
          </p:spPr>
          <p:txBody>
            <a:bodyPr wrap="square" lIns="108000" rIns="108000" rtlCol="0">
              <a:spAutoFit/>
            </a:bodyPr>
            <a:lstStyle/>
            <a:p>
              <a:r>
                <a:rPr lang="en-US" sz="2800" dirty="0">
                  <a:solidFill>
                    <a:schemeClr val="bg1"/>
                  </a:solidFill>
                  <a:latin typeface="Times New Roman" panose="02020603050405020304" pitchFamily="18" charset="0"/>
                  <a:cs typeface="Times New Roman" panose="02020603050405020304" pitchFamily="18" charset="0"/>
                </a:rPr>
                <a:t>Statement of the problem</a:t>
              </a:r>
            </a:p>
          </p:txBody>
        </p:sp>
        <p:sp>
          <p:nvSpPr>
            <p:cNvPr id="55" name="TextBox 54">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02</a:t>
              </a:r>
              <a:endParaRPr lang="ko-KR" altLang="en-US" sz="4400" b="1" dirty="0">
                <a:solidFill>
                  <a:schemeClr val="accent1"/>
                </a:solidFill>
                <a:cs typeface="Arial" pitchFamily="34" charset="0"/>
              </a:endParaRPr>
            </a:p>
          </p:txBody>
        </p:sp>
      </p:grpSp>
      <p:grpSp>
        <p:nvGrpSpPr>
          <p:cNvPr id="56" name="Group 55">
            <a:extLst>
              <a:ext uri="{FF2B5EF4-FFF2-40B4-BE49-F238E27FC236}">
                <a16:creationId xmlns:a16="http://schemas.microsoft.com/office/drawing/2014/main" id="{6D82379A-4806-4E55-B404-F9EBA141895F}"/>
              </a:ext>
            </a:extLst>
          </p:cNvPr>
          <p:cNvGrpSpPr/>
          <p:nvPr/>
        </p:nvGrpSpPr>
        <p:grpSpPr>
          <a:xfrm>
            <a:off x="6096000" y="1912971"/>
            <a:ext cx="4158717" cy="769441"/>
            <a:chOff x="2898066" y="559041"/>
            <a:chExt cx="4158717" cy="769441"/>
          </a:xfrm>
        </p:grpSpPr>
        <p:sp>
          <p:nvSpPr>
            <p:cNvPr id="57" name="TextBox 56">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a:solidFill>
                    <a:schemeClr val="bg1"/>
                  </a:solidFill>
                  <a:latin typeface="Times New Roman" panose="02020603050405020304" pitchFamily="18" charset="0"/>
                  <a:cs typeface="Times New Roman" panose="02020603050405020304" pitchFamily="18" charset="0"/>
                </a:rPr>
                <a:t>Objectives</a:t>
              </a:r>
            </a:p>
          </p:txBody>
        </p:sp>
        <p:sp>
          <p:nvSpPr>
            <p:cNvPr id="58" name="TextBox 57">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03</a:t>
              </a:r>
              <a:endParaRPr lang="ko-KR" altLang="en-US" sz="4400" b="1"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6D82379A-4806-4E55-B404-F9EBA141895F}"/>
              </a:ext>
            </a:extLst>
          </p:cNvPr>
          <p:cNvGrpSpPr/>
          <p:nvPr/>
        </p:nvGrpSpPr>
        <p:grpSpPr>
          <a:xfrm>
            <a:off x="6175342" y="3735890"/>
            <a:ext cx="4158717" cy="769441"/>
            <a:chOff x="2898066" y="559041"/>
            <a:chExt cx="4158717" cy="769441"/>
          </a:xfrm>
        </p:grpSpPr>
        <p:sp>
          <p:nvSpPr>
            <p:cNvPr id="63" name="TextBox 62">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Conclusion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06</a:t>
              </a:r>
              <a:endParaRPr lang="ko-KR" altLang="en-US" sz="4400" b="1" dirty="0">
                <a:solidFill>
                  <a:schemeClr val="accent1"/>
                </a:solidFill>
                <a:cs typeface="Arial" pitchFamily="34" charset="0"/>
              </a:endParaRPr>
            </a:p>
          </p:txBody>
        </p:sp>
      </p:grpSp>
      <p:grpSp>
        <p:nvGrpSpPr>
          <p:cNvPr id="68" name="Group 67">
            <a:extLst>
              <a:ext uri="{FF2B5EF4-FFF2-40B4-BE49-F238E27FC236}">
                <a16:creationId xmlns:a16="http://schemas.microsoft.com/office/drawing/2014/main" id="{6D82379A-4806-4E55-B404-F9EBA141895F}"/>
              </a:ext>
            </a:extLst>
          </p:cNvPr>
          <p:cNvGrpSpPr/>
          <p:nvPr/>
        </p:nvGrpSpPr>
        <p:grpSpPr>
          <a:xfrm>
            <a:off x="6136043" y="3158820"/>
            <a:ext cx="4158717" cy="769441"/>
            <a:chOff x="2898066" y="559041"/>
            <a:chExt cx="4158717" cy="769441"/>
          </a:xfrm>
        </p:grpSpPr>
        <p:sp>
          <p:nvSpPr>
            <p:cNvPr id="69" name="TextBox 68">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a:solidFill>
                    <a:schemeClr val="bg1"/>
                  </a:solidFill>
                  <a:latin typeface="Times New Roman" panose="02020603050405020304" pitchFamily="18" charset="0"/>
                  <a:cs typeface="Times New Roman" panose="02020603050405020304" pitchFamily="18" charset="0"/>
                </a:rPr>
                <a:t>Applications</a:t>
              </a:r>
            </a:p>
          </p:txBody>
        </p:sp>
        <p:sp>
          <p:nvSpPr>
            <p:cNvPr id="70" name="TextBox 69">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05</a:t>
              </a:r>
              <a:endParaRPr lang="ko-KR" altLang="en-US" sz="4400" b="1" dirty="0">
                <a:solidFill>
                  <a:schemeClr val="accent1"/>
                </a:solidFill>
                <a:cs typeface="Arial" pitchFamily="34" charset="0"/>
              </a:endParaRPr>
            </a:p>
          </p:txBody>
        </p:sp>
      </p:grpSp>
      <p:grpSp>
        <p:nvGrpSpPr>
          <p:cNvPr id="21" name="Group 20">
            <a:extLst>
              <a:ext uri="{FF2B5EF4-FFF2-40B4-BE49-F238E27FC236}">
                <a16:creationId xmlns:a16="http://schemas.microsoft.com/office/drawing/2014/main" id="{6D82379A-4806-4E55-B404-F9EBA141895F}"/>
              </a:ext>
            </a:extLst>
          </p:cNvPr>
          <p:cNvGrpSpPr/>
          <p:nvPr/>
        </p:nvGrpSpPr>
        <p:grpSpPr>
          <a:xfrm>
            <a:off x="6175342" y="4375312"/>
            <a:ext cx="4158717" cy="769441"/>
            <a:chOff x="2898066" y="559041"/>
            <a:chExt cx="4158717" cy="769441"/>
          </a:xfrm>
        </p:grpSpPr>
        <p:sp>
          <p:nvSpPr>
            <p:cNvPr id="22" name="TextBox 21">
              <a:extLst>
                <a:ext uri="{FF2B5EF4-FFF2-40B4-BE49-F238E27FC236}">
                  <a16:creationId xmlns:a16="http://schemas.microsoft.com/office/drawing/2014/main" id="{B4C43BF4-0643-4C68-A841-BECA7B930C64}"/>
                </a:ext>
              </a:extLst>
            </p:cNvPr>
            <p:cNvSpPr txBox="1"/>
            <p:nvPr/>
          </p:nvSpPr>
          <p:spPr>
            <a:xfrm>
              <a:off x="3957767" y="682151"/>
              <a:ext cx="3099016" cy="523220"/>
            </a:xfrm>
            <a:prstGeom prst="rect">
              <a:avLst/>
            </a:prstGeom>
            <a:noFill/>
          </p:spPr>
          <p:txBody>
            <a:bodyPr wrap="square" lIns="108000" rIns="108000" rtlCol="0">
              <a:spAutoFit/>
            </a:bodyPr>
            <a:lstStyle/>
            <a:p>
              <a:r>
                <a:rPr lang="en-US" sz="2800" dirty="0" smtClean="0">
                  <a:solidFill>
                    <a:schemeClr val="bg1"/>
                  </a:solidFill>
                  <a:latin typeface="Times New Roman" panose="02020603050405020304" pitchFamily="18" charset="0"/>
                  <a:cs typeface="Times New Roman" panose="02020603050405020304" pitchFamily="18" charset="0"/>
                </a:rPr>
                <a:t>References </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23D0F0A-7EE6-4994-83A7-8EB91952FC61}"/>
                </a:ext>
              </a:extLst>
            </p:cNvPr>
            <p:cNvSpPr txBox="1"/>
            <p:nvPr/>
          </p:nvSpPr>
          <p:spPr>
            <a:xfrm>
              <a:off x="2898066" y="559041"/>
              <a:ext cx="1059701" cy="769441"/>
            </a:xfrm>
            <a:prstGeom prst="rect">
              <a:avLst/>
            </a:prstGeom>
            <a:noFill/>
          </p:spPr>
          <p:txBody>
            <a:bodyPr wrap="square" lIns="108000" rIns="108000" rtlCol="0">
              <a:spAutoFit/>
            </a:bodyPr>
            <a:lstStyle/>
            <a:p>
              <a:pPr algn="ctr"/>
              <a:r>
                <a:rPr lang="en-US" altLang="ko-KR" sz="4400" b="1" dirty="0" smtClean="0">
                  <a:solidFill>
                    <a:schemeClr val="accent1"/>
                  </a:solidFill>
                  <a:cs typeface="Arial" pitchFamily="34" charset="0"/>
                </a:rPr>
                <a:t>07</a:t>
              </a:r>
              <a:endParaRPr lang="ko-KR" altLang="en-US" sz="4400" b="1" dirty="0">
                <a:solidFill>
                  <a:schemeClr val="accent1"/>
                </a:solidFill>
                <a:cs typeface="Arial" pitchFamily="34" charset="0"/>
              </a:endParaRPr>
            </a:p>
          </p:txBody>
        </p:sp>
      </p:grpSp>
    </p:spTree>
    <p:extLst>
      <p:ext uri="{BB962C8B-B14F-4D97-AF65-F5344CB8AC3E}">
        <p14:creationId xmlns:p14="http://schemas.microsoft.com/office/powerpoint/2010/main" val="1874815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A1EDA6-6272-45DE-8591-8E447B75038B}"/>
              </a:ext>
            </a:extLst>
          </p:cNvPr>
          <p:cNvSpPr>
            <a:spLocks noGrp="1"/>
          </p:cNvSpPr>
          <p:nvPr>
            <p:ph type="body" sz="quarter" idx="11"/>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19" name="TextBox 18">
            <a:extLst>
              <a:ext uri="{FF2B5EF4-FFF2-40B4-BE49-F238E27FC236}">
                <a16:creationId xmlns:a16="http://schemas.microsoft.com/office/drawing/2014/main" id="{E99A2AA6-7DBB-40A3-9D20-861DD81F1A9C}"/>
              </a:ext>
            </a:extLst>
          </p:cNvPr>
          <p:cNvSpPr txBox="1"/>
          <p:nvPr/>
        </p:nvSpPr>
        <p:spPr>
          <a:xfrm>
            <a:off x="642868" y="1138075"/>
            <a:ext cx="563685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Intrusion Detection Systems (</a:t>
            </a:r>
            <a:r>
              <a:rPr lang="en-US" sz="2000" b="1" dirty="0" smtClean="0">
                <a:latin typeface="Times New Roman" panose="02020603050405020304" pitchFamily="18" charset="0"/>
                <a:cs typeface="Times New Roman" panose="02020603050405020304" pitchFamily="18" charset="0"/>
              </a:rPr>
              <a:t>IDS)</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877" r="12877"/>
          <a:stretch>
            <a:fillRect/>
          </a:stretch>
        </p:blipFill>
        <p:spPr/>
      </p:pic>
      <p:sp>
        <p:nvSpPr>
          <p:cNvPr id="34" name="TextBox 33">
            <a:extLst>
              <a:ext uri="{FF2B5EF4-FFF2-40B4-BE49-F238E27FC236}">
                <a16:creationId xmlns:a16="http://schemas.microsoft.com/office/drawing/2014/main" id="{E99A2AA6-7DBB-40A3-9D20-861DD81F1A9C}"/>
              </a:ext>
            </a:extLst>
          </p:cNvPr>
          <p:cNvSpPr txBox="1"/>
          <p:nvPr/>
        </p:nvSpPr>
        <p:spPr>
          <a:xfrm>
            <a:off x="642868" y="1636353"/>
            <a:ext cx="6173568"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Intrusion detection is the process of identifying and responding to malicious activity targeted at </a:t>
            </a:r>
            <a:r>
              <a:rPr lang="en-US" dirty="0" smtClean="0">
                <a:latin typeface="Times New Roman" panose="02020603050405020304" pitchFamily="18" charset="0"/>
                <a:cs typeface="Times New Roman" panose="02020603050405020304" pitchFamily="18" charset="0"/>
              </a:rPr>
              <a:t>resources</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IDS is a system designed to test/analyze network system traffic/events against a given set of parameters and alert/capture data when these thresholds are met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IDS uses collected information and predefined knowledge-based system to reason about the possibility of an intrusion.</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IDS also provides services to cop with intrusion such as giving alarms, activating programs to try to deal with intrusion, etc.</a:t>
            </a:r>
          </a:p>
        </p:txBody>
      </p:sp>
    </p:spTree>
    <p:extLst>
      <p:ext uri="{BB962C8B-B14F-4D97-AF65-F5344CB8AC3E}">
        <p14:creationId xmlns:p14="http://schemas.microsoft.com/office/powerpoint/2010/main" val="1585171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Statement of the </a:t>
            </a:r>
            <a:r>
              <a:rPr lang="en-US" dirty="0" smtClean="0">
                <a:solidFill>
                  <a:schemeClr val="bg1"/>
                </a:solidFill>
                <a:latin typeface="Times New Roman" panose="02020603050405020304" pitchFamily="18" charset="0"/>
                <a:cs typeface="Times New Roman" panose="02020603050405020304" pitchFamily="18" charset="0"/>
              </a:rPr>
              <a:t>problem</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3" name="Graphic 45">
            <a:extLst>
              <a:ext uri="{FF2B5EF4-FFF2-40B4-BE49-F238E27FC236}">
                <a16:creationId xmlns:a16="http://schemas.microsoft.com/office/drawing/2014/main" id="{96BB4FB1-7A72-4C91-BAC8-18A4C062C8D6}"/>
              </a:ext>
            </a:extLst>
          </p:cNvPr>
          <p:cNvGrpSpPr/>
          <p:nvPr/>
        </p:nvGrpSpPr>
        <p:grpSpPr>
          <a:xfrm>
            <a:off x="4260453" y="1881855"/>
            <a:ext cx="3669268" cy="3091691"/>
            <a:chOff x="1965840" y="2528498"/>
            <a:chExt cx="2171329" cy="1829542"/>
          </a:xfrm>
          <a:solidFill>
            <a:schemeClr val="accent1"/>
          </a:solidFill>
        </p:grpSpPr>
        <p:sp>
          <p:nvSpPr>
            <p:cNvPr id="4" name="Freeform: Shape 3">
              <a:extLst>
                <a:ext uri="{FF2B5EF4-FFF2-40B4-BE49-F238E27FC236}">
                  <a16:creationId xmlns:a16="http://schemas.microsoft.com/office/drawing/2014/main" id="{9B3961E5-C11D-4D53-A92D-CB61C1CB2A37}"/>
                </a:ext>
              </a:extLst>
            </p:cNvPr>
            <p:cNvSpPr/>
            <p:nvPr/>
          </p:nvSpPr>
          <p:spPr>
            <a:xfrm>
              <a:off x="3000813" y="2528498"/>
              <a:ext cx="1136356" cy="1808998"/>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rgbClr val="00B050"/>
            </a:solidFill>
            <a:ln w="169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reeform: Shape 4">
              <a:extLst>
                <a:ext uri="{FF2B5EF4-FFF2-40B4-BE49-F238E27FC236}">
                  <a16:creationId xmlns:a16="http://schemas.microsoft.com/office/drawing/2014/main" id="{B9039F2F-BF71-4D33-8D72-F021A5B250DC}"/>
                </a:ext>
              </a:extLst>
            </p:cNvPr>
            <p:cNvSpPr/>
            <p:nvPr/>
          </p:nvSpPr>
          <p:spPr>
            <a:xfrm>
              <a:off x="1965840" y="2555836"/>
              <a:ext cx="1010661" cy="1802204"/>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tx2">
                <a:lumMod val="60000"/>
                <a:lumOff val="40000"/>
              </a:schemeClr>
            </a:solidFill>
            <a:ln w="169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 name="Teardrop 1">
            <a:extLst>
              <a:ext uri="{FF2B5EF4-FFF2-40B4-BE49-F238E27FC236}">
                <a16:creationId xmlns:a16="http://schemas.microsoft.com/office/drawing/2014/main" id="{E7383128-143C-4A29-A12A-9A034A2FFF82}"/>
              </a:ext>
            </a:extLst>
          </p:cNvPr>
          <p:cNvSpPr/>
          <p:nvPr/>
        </p:nvSpPr>
        <p:spPr>
          <a:xfrm rot="18805991">
            <a:off x="3390724" y="2052958"/>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8" name="TextBox 7">
            <a:extLst>
              <a:ext uri="{FF2B5EF4-FFF2-40B4-BE49-F238E27FC236}">
                <a16:creationId xmlns:a16="http://schemas.microsoft.com/office/drawing/2014/main" id="{F726EA99-C699-475B-9A89-66FEFF82C84F}"/>
              </a:ext>
            </a:extLst>
          </p:cNvPr>
          <p:cNvSpPr txBox="1"/>
          <p:nvPr/>
        </p:nvSpPr>
        <p:spPr>
          <a:xfrm>
            <a:off x="935353" y="2496590"/>
            <a:ext cx="3100199" cy="1477328"/>
          </a:xfrm>
          <a:prstGeom prst="rect">
            <a:avLst/>
          </a:prstGeom>
          <a:noFill/>
        </p:spPr>
        <p:txBody>
          <a:bodyPr wrap="square" rtlCol="0">
            <a:spAutoFit/>
          </a:bodyPr>
          <a:lstStyle/>
          <a:p>
            <a:pPr algn="just"/>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The current cloud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computing paradigm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will hardly be able to meet the requirements of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low latency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and scalability to support intrusion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detection.</a:t>
            </a:r>
            <a:endParaRPr lang="en-US" altLang="ko-KR" dirty="0">
              <a:solidFill>
                <a:schemeClr val="bg1"/>
              </a:solidFill>
              <a:latin typeface="Times New Roman" panose="02020603050405020304" pitchFamily="18" charset="0"/>
              <a:cs typeface="Times New Roman" panose="02020603050405020304" pitchFamily="18" charset="0"/>
            </a:endParaRPr>
          </a:p>
        </p:txBody>
      </p:sp>
      <p:sp>
        <p:nvSpPr>
          <p:cNvPr id="11" name="Rounded Rectangle 5">
            <a:extLst>
              <a:ext uri="{FF2B5EF4-FFF2-40B4-BE49-F238E27FC236}">
                <a16:creationId xmlns:a16="http://schemas.microsoft.com/office/drawing/2014/main" id="{6A96F657-5E04-4A98-86D3-540F28D9095B}"/>
              </a:ext>
            </a:extLst>
          </p:cNvPr>
          <p:cNvSpPr/>
          <p:nvPr/>
        </p:nvSpPr>
        <p:spPr>
          <a:xfrm flipH="1">
            <a:off x="8415224" y="208964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TextBox 11">
            <a:extLst>
              <a:ext uri="{FF2B5EF4-FFF2-40B4-BE49-F238E27FC236}">
                <a16:creationId xmlns:a16="http://schemas.microsoft.com/office/drawing/2014/main" id="{75569D7F-521D-4930-AD99-B63848A748FD}"/>
              </a:ext>
            </a:extLst>
          </p:cNvPr>
          <p:cNvSpPr txBox="1"/>
          <p:nvPr/>
        </p:nvSpPr>
        <p:spPr>
          <a:xfrm>
            <a:off x="8304752" y="2496590"/>
            <a:ext cx="2874083" cy="2585323"/>
          </a:xfrm>
          <a:prstGeom prst="rect">
            <a:avLst/>
          </a:prstGeom>
          <a:noFill/>
        </p:spPr>
        <p:txBody>
          <a:bodyPr wrap="square" rtlCol="0">
            <a:spAutoFit/>
          </a:bodyPr>
          <a:lstStyle/>
          <a:p>
            <a:pPr algn="just"/>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To face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this challenge, it is possible to approximate the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intrusion detection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function processing to small devices and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objects, taking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advantage of the resources available on small </a:t>
            </a:r>
            <a:r>
              <a:rPr lang="en-US" altLang="ko-KR" dirty="0" smtClean="0">
                <a:solidFill>
                  <a:schemeClr val="bg1"/>
                </a:solidFill>
                <a:latin typeface="Times New Roman" panose="02020603050405020304" pitchFamily="18" charset="0"/>
                <a:ea typeface="FZShuTi" pitchFamily="2" charset="-122"/>
                <a:cs typeface="Times New Roman" panose="02020603050405020304" pitchFamily="18" charset="0"/>
              </a:rPr>
              <a:t>devices that </a:t>
            </a:r>
            <a:r>
              <a:rPr lang="en-US" altLang="ko-KR" dirty="0">
                <a:solidFill>
                  <a:schemeClr val="bg1"/>
                </a:solidFill>
                <a:latin typeface="Times New Roman" panose="02020603050405020304" pitchFamily="18" charset="0"/>
                <a:ea typeface="FZShuTi" pitchFamily="2" charset="-122"/>
                <a:cs typeface="Times New Roman" panose="02020603050405020304" pitchFamily="18" charset="0"/>
              </a:rPr>
              <a:t>populate the edge of the network.</a:t>
            </a:r>
            <a:endParaRPr lang="en-US" altLang="ko-K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207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dirty="0" smtClean="0">
                <a:solidFill>
                  <a:schemeClr val="tx1">
                    <a:lumMod val="75000"/>
                    <a:lumOff val="25000"/>
                  </a:schemeClr>
                </a:solidFill>
                <a:latin typeface="Times New Roman" panose="02020603050405020304" pitchFamily="18" charset="0"/>
                <a:cs typeface="Times New Roman" panose="02020603050405020304" pitchFamily="18" charset="0"/>
              </a:rPr>
              <a:t>Objectives</a:t>
            </a:r>
            <a:endParaRPr lang="en-US" altLang="ko-KR"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9ECD51-0F5E-4D85-AB12-540581646E12}"/>
              </a:ext>
            </a:extLst>
          </p:cNvPr>
          <p:cNvSpPr txBox="1"/>
          <p:nvPr/>
        </p:nvSpPr>
        <p:spPr>
          <a:xfrm>
            <a:off x="8686367" y="1792374"/>
            <a:ext cx="2738140" cy="2062103"/>
          </a:xfrm>
          <a:prstGeom prst="rect">
            <a:avLst/>
          </a:prstGeom>
          <a:noFill/>
        </p:spPr>
        <p:txBody>
          <a:bodyPr wrap="square" lIns="0" rtlCol="0">
            <a:spAutoFit/>
          </a:bodyPr>
          <a:lstStyle/>
          <a:p>
            <a:pPr algn="just"/>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Intrusion detection systems have been studied over two decades, mostly employing traditional data mining and machine learning techniques that require an offline phase for model training on large amounts of data</a:t>
            </a:r>
            <a:endParaRPr lang="ko-KR"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75F01D6-EA67-4776-86BB-92CF527C9FE1}"/>
              </a:ext>
            </a:extLst>
          </p:cNvPr>
          <p:cNvSpPr txBox="1"/>
          <p:nvPr/>
        </p:nvSpPr>
        <p:spPr>
          <a:xfrm>
            <a:off x="982771" y="2043155"/>
            <a:ext cx="2738140" cy="1077218"/>
          </a:xfrm>
          <a:prstGeom prst="rect">
            <a:avLst/>
          </a:prstGeom>
          <a:noFill/>
        </p:spPr>
        <p:txBody>
          <a:bodyPr wrap="square" lIns="0" rtlCol="0">
            <a:spAutoFit/>
          </a:bodyPr>
          <a:lstStyle/>
          <a:p>
            <a:pPr algn="just"/>
            <a:r>
              <a:rPr lang="en-US" sz="1600" dirty="0" smtClean="0">
                <a:latin typeface="Times New Roman" panose="02020603050405020304" pitchFamily="18" charset="0"/>
                <a:cs typeface="Times New Roman" panose="02020603050405020304" pitchFamily="18" charset="0"/>
              </a:rPr>
              <a:t>Understand the concept of IDS/IPS and NOVELTY DETECTION:</a:t>
            </a:r>
          </a:p>
          <a:p>
            <a:pPr algn="just">
              <a:buFont typeface="Wingdings" pitchFamily="2" charset="2"/>
              <a:buChar char="v"/>
            </a:pPr>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F2242C5-062E-4904-9F27-CADDC7FEF20F}"/>
              </a:ext>
            </a:extLst>
          </p:cNvPr>
          <p:cNvSpPr txBox="1"/>
          <p:nvPr/>
        </p:nvSpPr>
        <p:spPr>
          <a:xfrm>
            <a:off x="1137773" y="5269283"/>
            <a:ext cx="2738140" cy="1569660"/>
          </a:xfrm>
          <a:prstGeom prst="rect">
            <a:avLst/>
          </a:prstGeom>
          <a:noFill/>
        </p:spPr>
        <p:txBody>
          <a:bodyPr wrap="square" lIns="0" rtlCol="0">
            <a:spAutoFit/>
          </a:bodyPr>
          <a:lstStyle/>
          <a:p>
            <a:pPr algn="just"/>
            <a:r>
              <a:rPr lang="en-US" altLang="ko-KR" sz="16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The </a:t>
            </a:r>
            <a:r>
              <a:rPr lang="en-US" altLang="ko-KR" sz="1600" dirty="0" err="1">
                <a:solidFill>
                  <a:schemeClr val="tx1">
                    <a:lumMod val="75000"/>
                    <a:lumOff val="25000"/>
                  </a:schemeClr>
                </a:solidFill>
                <a:latin typeface="Times New Roman" panose="02020603050405020304" pitchFamily="18" charset="0"/>
                <a:cs typeface="Times New Roman" panose="02020603050405020304" pitchFamily="18" charset="0"/>
              </a:rPr>
              <a:t>IoT</a:t>
            </a: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 network creates numerous opportunities for novel attacks that can compromise information and systems integrity. </a:t>
            </a:r>
          </a:p>
          <a:p>
            <a:pPr algn="just"/>
            <a:r>
              <a:rPr lang="en-US" altLang="ko-KR" sz="1600" dirty="0" smtClean="0">
                <a:solidFill>
                  <a:schemeClr val="tx1">
                    <a:lumMod val="75000"/>
                    <a:lumOff val="25000"/>
                  </a:schemeClr>
                </a:solidFill>
                <a:latin typeface="Times New Roman" panose="02020603050405020304" pitchFamily="18" charset="0"/>
                <a:cs typeface="Times New Roman" panose="02020603050405020304" pitchFamily="18" charset="0"/>
              </a:rPr>
              <a:t>. </a:t>
            </a:r>
            <a:endPar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E7C946-B62F-4BB5-8049-990222214544}"/>
              </a:ext>
            </a:extLst>
          </p:cNvPr>
          <p:cNvSpPr txBox="1"/>
          <p:nvPr/>
        </p:nvSpPr>
        <p:spPr>
          <a:xfrm>
            <a:off x="8686367" y="5269283"/>
            <a:ext cx="2738140" cy="1323439"/>
          </a:xfrm>
          <a:prstGeom prst="rect">
            <a:avLst/>
          </a:prstGeom>
          <a:noFill/>
        </p:spPr>
        <p:txBody>
          <a:bodyPr wrap="square" lIns="0" rtlCol="0">
            <a:spAutoFit/>
          </a:bodyPr>
          <a:lstStyle/>
          <a:p>
            <a:pPr algn="just"/>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Three data stream novelty detection techniques applied to the intrusion detection problem and proposes IDSA-</a:t>
            </a:r>
            <a:r>
              <a:rPr lang="en-US" altLang="ko-KR" sz="1600" dirty="0" err="1">
                <a:solidFill>
                  <a:schemeClr val="tx1">
                    <a:lumMod val="75000"/>
                    <a:lumOff val="25000"/>
                  </a:schemeClr>
                </a:solidFill>
                <a:latin typeface="Times New Roman" panose="02020603050405020304" pitchFamily="18" charset="0"/>
                <a:cs typeface="Times New Roman" panose="02020603050405020304" pitchFamily="18" charset="0"/>
              </a:rPr>
              <a:t>IoT</a:t>
            </a:r>
            <a:r>
              <a:rPr lang="en-US" altLang="ko-KR" sz="1600" dirty="0">
                <a:solidFill>
                  <a:schemeClr val="tx1">
                    <a:lumMod val="75000"/>
                    <a:lumOff val="25000"/>
                  </a:schemeClr>
                </a:solidFill>
                <a:latin typeface="Times New Roman" panose="02020603050405020304" pitchFamily="18" charset="0"/>
                <a:cs typeface="Times New Roman" panose="02020603050405020304" pitchFamily="18" charset="0"/>
              </a:rPr>
              <a:t>, a novel implementation architecture.</a:t>
            </a:r>
            <a:endParaRPr lang="ko-KR"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5" name="Elbow Connector 10">
            <a:extLst>
              <a:ext uri="{FF2B5EF4-FFF2-40B4-BE49-F238E27FC236}">
                <a16:creationId xmlns:a16="http://schemas.microsoft.com/office/drawing/2014/main" id="{EC1C7B75-2DB9-4C51-B7D3-B11227231E89}"/>
              </a:ext>
            </a:extLst>
          </p:cNvPr>
          <p:cNvCxnSpPr>
            <a:cxnSpLocks/>
          </p:cNvCxnSpPr>
          <p:nvPr/>
        </p:nvCxnSpPr>
        <p:spPr>
          <a:xfrm flipV="1">
            <a:off x="6692630" y="1926705"/>
            <a:ext cx="1780165" cy="1332063"/>
          </a:xfrm>
          <a:prstGeom prst="bentConnector3">
            <a:avLst>
              <a:gd name="adj1" fmla="val -274"/>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3434AFC5-E8EC-4D75-99F5-DCD561518C31}"/>
              </a:ext>
            </a:extLst>
          </p:cNvPr>
          <p:cNvCxnSpPr>
            <a:cxnSpLocks/>
          </p:cNvCxnSpPr>
          <p:nvPr/>
        </p:nvCxnSpPr>
        <p:spPr>
          <a:xfrm rot="10800000">
            <a:off x="7140112" y="4393860"/>
            <a:ext cx="1332682" cy="758972"/>
          </a:xfrm>
          <a:prstGeom prst="bentConnector3">
            <a:avLst>
              <a:gd name="adj1" fmla="val 98905"/>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FD4D66B5-77F2-4921-9088-F076146A6F4A}"/>
              </a:ext>
            </a:extLst>
          </p:cNvPr>
          <p:cNvCxnSpPr>
            <a:cxnSpLocks/>
          </p:cNvCxnSpPr>
          <p:nvPr/>
        </p:nvCxnSpPr>
        <p:spPr>
          <a:xfrm flipV="1">
            <a:off x="2845273" y="4423136"/>
            <a:ext cx="1597847" cy="529168"/>
          </a:xfrm>
          <a:prstGeom prst="bentConnector3">
            <a:avLst>
              <a:gd name="adj1" fmla="val -53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4CDE9E70-B13D-474E-9FFF-C89ADA4E05E7}"/>
              </a:ext>
            </a:extLst>
          </p:cNvPr>
          <p:cNvCxnSpPr>
            <a:cxnSpLocks/>
          </p:cNvCxnSpPr>
          <p:nvPr/>
        </p:nvCxnSpPr>
        <p:spPr>
          <a:xfrm>
            <a:off x="3720911" y="1985190"/>
            <a:ext cx="1150621" cy="270012"/>
          </a:xfrm>
          <a:prstGeom prst="bentConnector3">
            <a:avLst>
              <a:gd name="adj1" fmla="val 99880"/>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9113F5CB-A057-4E3D-B11A-A7E7A5DAB435}"/>
              </a:ext>
            </a:extLst>
          </p:cNvPr>
          <p:cNvGrpSpPr/>
          <p:nvPr/>
        </p:nvGrpSpPr>
        <p:grpSpPr>
          <a:xfrm>
            <a:off x="4354680" y="2271244"/>
            <a:ext cx="3852299" cy="3268838"/>
            <a:chOff x="4708647" y="2271244"/>
            <a:chExt cx="3462733" cy="2938275"/>
          </a:xfrm>
        </p:grpSpPr>
        <p:sp>
          <p:nvSpPr>
            <p:cNvPr id="20" name="자유형: 도형 112">
              <a:extLst>
                <a:ext uri="{FF2B5EF4-FFF2-40B4-BE49-F238E27FC236}">
                  <a16:creationId xmlns:a16="http://schemas.microsoft.com/office/drawing/2014/main" id="{FFA786E1-8BD3-4EE0-83C6-C18EDEAE8BC2}"/>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810F69C-0C03-4C5F-8782-8A5316BDB3D3}"/>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3E9E3948-6CFA-43EF-AF60-07502D78BC01}"/>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F5397A9C-4C34-4733-9749-F36CD5F1BD1D}"/>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E026C5E-DE8A-4BD5-A40C-2A66F74EC42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5858EEDD-2A69-4DB8-88F9-91C6F9EDFDF1}"/>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7E016670-E962-40AD-8CF5-A195CFF6E36D}"/>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aphic 74">
            <a:extLst>
              <a:ext uri="{FF2B5EF4-FFF2-40B4-BE49-F238E27FC236}">
                <a16:creationId xmlns:a16="http://schemas.microsoft.com/office/drawing/2014/main" id="{3FCC1722-3D03-454B-B69B-437971CD8EC3}"/>
              </a:ext>
            </a:extLst>
          </p:cNvPr>
          <p:cNvGrpSpPr/>
          <p:nvPr/>
        </p:nvGrpSpPr>
        <p:grpSpPr>
          <a:xfrm>
            <a:off x="5723628" y="3652311"/>
            <a:ext cx="744743" cy="561269"/>
            <a:chOff x="4243255" y="3284873"/>
            <a:chExt cx="2045509" cy="1541580"/>
          </a:xfrm>
          <a:solidFill>
            <a:schemeClr val="accent1"/>
          </a:solidFill>
        </p:grpSpPr>
        <p:sp>
          <p:nvSpPr>
            <p:cNvPr id="28" name="Freeform: Shape 27">
              <a:extLst>
                <a:ext uri="{FF2B5EF4-FFF2-40B4-BE49-F238E27FC236}">
                  <a16:creationId xmlns:a16="http://schemas.microsoft.com/office/drawing/2014/main" id="{15CC092F-4E89-4C23-87EB-5AB0C9E4F64C}"/>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014F4F4-F772-4AC1-91E2-637D902281D6}"/>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6BCFC3-4D15-408C-95E7-A47BB0051E18}"/>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68032D-A81B-4A57-91B6-24028EBC0A95}"/>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4014013-C1BC-4E06-9B54-2930CF904204}"/>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spTree>
    <p:extLst>
      <p:ext uri="{BB962C8B-B14F-4D97-AF65-F5344CB8AC3E}">
        <p14:creationId xmlns:p14="http://schemas.microsoft.com/office/powerpoint/2010/main" val="1309782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3" y="587788"/>
            <a:ext cx="11573197" cy="724247"/>
          </a:xfrm>
        </p:spPr>
        <p:txBody>
          <a:bodyPr/>
          <a:lstStyle/>
          <a:p>
            <a:r>
              <a:rPr lang="en-US" sz="4400" dirty="0">
                <a:latin typeface="Times New Roman" panose="02020603050405020304" pitchFamily="18" charset="0"/>
                <a:cs typeface="Times New Roman" panose="02020603050405020304" pitchFamily="18" charset="0"/>
              </a:rPr>
              <a:t>What is an Intrusion Detection System?</a:t>
            </a:r>
          </a:p>
        </p:txBody>
      </p:sp>
      <p:sp>
        <p:nvSpPr>
          <p:cNvPr id="3" name="Rectangle 2">
            <a:extLst>
              <a:ext uri="{FF2B5EF4-FFF2-40B4-BE49-F238E27FC236}">
                <a16:creationId xmlns:a16="http://schemas.microsoft.com/office/drawing/2014/main" id="{8D4C3487-A463-432A-A87C-3463B157B871}"/>
              </a:ext>
            </a:extLst>
          </p:cNvPr>
          <p:cNvSpPr/>
          <p:nvPr/>
        </p:nvSpPr>
        <p:spPr>
          <a:xfrm>
            <a:off x="556003" y="1697299"/>
            <a:ext cx="954879" cy="788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 name="Rectangle 3">
            <a:extLst>
              <a:ext uri="{FF2B5EF4-FFF2-40B4-BE49-F238E27FC236}">
                <a16:creationId xmlns:a16="http://schemas.microsoft.com/office/drawing/2014/main" id="{A49AA7AF-BC65-43B9-B0A0-17B163F03BFF}"/>
              </a:ext>
            </a:extLst>
          </p:cNvPr>
          <p:cNvSpPr/>
          <p:nvPr/>
        </p:nvSpPr>
        <p:spPr>
          <a:xfrm>
            <a:off x="556003" y="3355024"/>
            <a:ext cx="954879" cy="7885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Rectangle 4">
            <a:extLst>
              <a:ext uri="{FF2B5EF4-FFF2-40B4-BE49-F238E27FC236}">
                <a16:creationId xmlns:a16="http://schemas.microsoft.com/office/drawing/2014/main" id="{CECBE8F9-CB8A-4F81-B531-DEC757293CB3}"/>
              </a:ext>
            </a:extLst>
          </p:cNvPr>
          <p:cNvSpPr/>
          <p:nvPr/>
        </p:nvSpPr>
        <p:spPr>
          <a:xfrm>
            <a:off x="556003" y="4933401"/>
            <a:ext cx="954879" cy="7885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3">
            <a:extLst>
              <a:ext uri="{FF2B5EF4-FFF2-40B4-BE49-F238E27FC236}">
                <a16:creationId xmlns:a16="http://schemas.microsoft.com/office/drawing/2014/main" id="{B56230DA-C1E6-4CB0-91CD-0E3B135A91C8}"/>
              </a:ext>
            </a:extLst>
          </p:cNvPr>
          <p:cNvSpPr/>
          <p:nvPr/>
        </p:nvSpPr>
        <p:spPr>
          <a:xfrm>
            <a:off x="19052" y="3753220"/>
            <a:ext cx="12153901" cy="2635034"/>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982200"/>
              <a:gd name="connsiteY0" fmla="*/ 2625509 h 2635034"/>
              <a:gd name="connsiteX1" fmla="*/ 6592062 w 9982200"/>
              <a:gd name="connsiteY1" fmla="*/ 2632825 h 2635034"/>
              <a:gd name="connsiteX2" fmla="*/ 6591300 w 9982200"/>
              <a:gd name="connsiteY2" fmla="*/ 2387384 h 2635034"/>
              <a:gd name="connsiteX3" fmla="*/ 6000750 w 9982200"/>
              <a:gd name="connsiteY3" fmla="*/ 1320584 h 2635034"/>
              <a:gd name="connsiteX4" fmla="*/ 6197726 w 9982200"/>
              <a:gd name="connsiteY4" fmla="*/ 1152105 h 2635034"/>
              <a:gd name="connsiteX5" fmla="*/ 6619875 w 9982200"/>
              <a:gd name="connsiteY5" fmla="*/ 1634909 h 2635034"/>
              <a:gd name="connsiteX6" fmla="*/ 6562725 w 9982200"/>
              <a:gd name="connsiteY6" fmla="*/ 168059 h 2635034"/>
              <a:gd name="connsiteX7" fmla="*/ 6838950 w 9982200"/>
              <a:gd name="connsiteY7" fmla="*/ 177584 h 2635034"/>
              <a:gd name="connsiteX8" fmla="*/ 6905625 w 9982200"/>
              <a:gd name="connsiteY8" fmla="*/ 1149134 h 2635034"/>
              <a:gd name="connsiteX9" fmla="*/ 7092084 w 9982200"/>
              <a:gd name="connsiteY9" fmla="*/ 723252 h 2635034"/>
              <a:gd name="connsiteX10" fmla="*/ 7260945 w 9982200"/>
              <a:gd name="connsiteY10" fmla="*/ 1152791 h 2635034"/>
              <a:gd name="connsiteX11" fmla="*/ 7446873 w 9982200"/>
              <a:gd name="connsiteY11" fmla="*/ 763487 h 2635034"/>
              <a:gd name="connsiteX12" fmla="*/ 7622210 w 9982200"/>
              <a:gd name="connsiteY12" fmla="*/ 1178395 h 2635034"/>
              <a:gd name="connsiteX13" fmla="*/ 7776056 w 9982200"/>
              <a:gd name="connsiteY13" fmla="*/ 840297 h 2635034"/>
              <a:gd name="connsiteX14" fmla="*/ 7922590 w 9982200"/>
              <a:gd name="connsiteY14" fmla="*/ 1167422 h 2635034"/>
              <a:gd name="connsiteX15" fmla="*/ 7914513 w 9982200"/>
              <a:gd name="connsiteY15" fmla="*/ 1945576 h 2635034"/>
              <a:gd name="connsiteX16" fmla="*/ 7798002 w 9982200"/>
              <a:gd name="connsiteY16" fmla="*/ 2317968 h 2635034"/>
              <a:gd name="connsiteX17" fmla="*/ 7723937 w 9982200"/>
              <a:gd name="connsiteY17" fmla="*/ 2635034 h 2635034"/>
              <a:gd name="connsiteX18" fmla="*/ 9982200 w 9982200"/>
              <a:gd name="connsiteY18" fmla="*/ 2635034 h 2635034"/>
              <a:gd name="connsiteX0" fmla="*/ 0 w 12220575"/>
              <a:gd name="connsiteY0" fmla="*/ 2615984 h 2635034"/>
              <a:gd name="connsiteX1" fmla="*/ 8830437 w 12220575"/>
              <a:gd name="connsiteY1" fmla="*/ 2632825 h 2635034"/>
              <a:gd name="connsiteX2" fmla="*/ 8829675 w 12220575"/>
              <a:gd name="connsiteY2" fmla="*/ 2387384 h 2635034"/>
              <a:gd name="connsiteX3" fmla="*/ 8239125 w 12220575"/>
              <a:gd name="connsiteY3" fmla="*/ 1320584 h 2635034"/>
              <a:gd name="connsiteX4" fmla="*/ 8436101 w 12220575"/>
              <a:gd name="connsiteY4" fmla="*/ 1152105 h 2635034"/>
              <a:gd name="connsiteX5" fmla="*/ 8858250 w 12220575"/>
              <a:gd name="connsiteY5" fmla="*/ 1634909 h 2635034"/>
              <a:gd name="connsiteX6" fmla="*/ 8801100 w 12220575"/>
              <a:gd name="connsiteY6" fmla="*/ 168059 h 2635034"/>
              <a:gd name="connsiteX7" fmla="*/ 9077325 w 12220575"/>
              <a:gd name="connsiteY7" fmla="*/ 177584 h 2635034"/>
              <a:gd name="connsiteX8" fmla="*/ 9144000 w 12220575"/>
              <a:gd name="connsiteY8" fmla="*/ 1149134 h 2635034"/>
              <a:gd name="connsiteX9" fmla="*/ 9330459 w 12220575"/>
              <a:gd name="connsiteY9" fmla="*/ 723252 h 2635034"/>
              <a:gd name="connsiteX10" fmla="*/ 9499320 w 12220575"/>
              <a:gd name="connsiteY10" fmla="*/ 1152791 h 2635034"/>
              <a:gd name="connsiteX11" fmla="*/ 9685248 w 12220575"/>
              <a:gd name="connsiteY11" fmla="*/ 763487 h 2635034"/>
              <a:gd name="connsiteX12" fmla="*/ 9860585 w 12220575"/>
              <a:gd name="connsiteY12" fmla="*/ 1178395 h 2635034"/>
              <a:gd name="connsiteX13" fmla="*/ 10014431 w 12220575"/>
              <a:gd name="connsiteY13" fmla="*/ 840297 h 2635034"/>
              <a:gd name="connsiteX14" fmla="*/ 10160965 w 12220575"/>
              <a:gd name="connsiteY14" fmla="*/ 1167422 h 2635034"/>
              <a:gd name="connsiteX15" fmla="*/ 10152888 w 12220575"/>
              <a:gd name="connsiteY15" fmla="*/ 1945576 h 2635034"/>
              <a:gd name="connsiteX16" fmla="*/ 10036377 w 12220575"/>
              <a:gd name="connsiteY16" fmla="*/ 2317968 h 2635034"/>
              <a:gd name="connsiteX17" fmla="*/ 9962312 w 12220575"/>
              <a:gd name="connsiteY17" fmla="*/ 2635034 h 2635034"/>
              <a:gd name="connsiteX18" fmla="*/ 12220575 w 12220575"/>
              <a:gd name="connsiteY18" fmla="*/ 2635034 h 2635034"/>
              <a:gd name="connsiteX0" fmla="*/ 0 w 12153900"/>
              <a:gd name="connsiteY0" fmla="*/ 2615984 h 2635034"/>
              <a:gd name="connsiteX1" fmla="*/ 8763762 w 12153900"/>
              <a:gd name="connsiteY1" fmla="*/ 2632825 h 2635034"/>
              <a:gd name="connsiteX2" fmla="*/ 8763000 w 12153900"/>
              <a:gd name="connsiteY2" fmla="*/ 2387384 h 2635034"/>
              <a:gd name="connsiteX3" fmla="*/ 8172450 w 12153900"/>
              <a:gd name="connsiteY3" fmla="*/ 1320584 h 2635034"/>
              <a:gd name="connsiteX4" fmla="*/ 8369426 w 12153900"/>
              <a:gd name="connsiteY4" fmla="*/ 1152105 h 2635034"/>
              <a:gd name="connsiteX5" fmla="*/ 8791575 w 12153900"/>
              <a:gd name="connsiteY5" fmla="*/ 1634909 h 2635034"/>
              <a:gd name="connsiteX6" fmla="*/ 8734425 w 12153900"/>
              <a:gd name="connsiteY6" fmla="*/ 168059 h 2635034"/>
              <a:gd name="connsiteX7" fmla="*/ 9010650 w 12153900"/>
              <a:gd name="connsiteY7" fmla="*/ 177584 h 2635034"/>
              <a:gd name="connsiteX8" fmla="*/ 9077325 w 12153900"/>
              <a:gd name="connsiteY8" fmla="*/ 1149134 h 2635034"/>
              <a:gd name="connsiteX9" fmla="*/ 9263784 w 12153900"/>
              <a:gd name="connsiteY9" fmla="*/ 723252 h 2635034"/>
              <a:gd name="connsiteX10" fmla="*/ 9432645 w 12153900"/>
              <a:gd name="connsiteY10" fmla="*/ 1152791 h 2635034"/>
              <a:gd name="connsiteX11" fmla="*/ 9618573 w 12153900"/>
              <a:gd name="connsiteY11" fmla="*/ 763487 h 2635034"/>
              <a:gd name="connsiteX12" fmla="*/ 9793910 w 12153900"/>
              <a:gd name="connsiteY12" fmla="*/ 1178395 h 2635034"/>
              <a:gd name="connsiteX13" fmla="*/ 9947756 w 12153900"/>
              <a:gd name="connsiteY13" fmla="*/ 840297 h 2635034"/>
              <a:gd name="connsiteX14" fmla="*/ 10094290 w 12153900"/>
              <a:gd name="connsiteY14" fmla="*/ 1167422 h 2635034"/>
              <a:gd name="connsiteX15" fmla="*/ 10086213 w 12153900"/>
              <a:gd name="connsiteY15" fmla="*/ 1945576 h 2635034"/>
              <a:gd name="connsiteX16" fmla="*/ 9969702 w 12153900"/>
              <a:gd name="connsiteY16" fmla="*/ 2317968 h 2635034"/>
              <a:gd name="connsiteX17" fmla="*/ 9895637 w 12153900"/>
              <a:gd name="connsiteY17" fmla="*/ 2635034 h 2635034"/>
              <a:gd name="connsiteX18" fmla="*/ 12153900 w 12153900"/>
              <a:gd name="connsiteY18" fmla="*/ 2635034 h 26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53900" h="2635034">
                <a:moveTo>
                  <a:pt x="0" y="2615984"/>
                </a:moveTo>
                <a:lnTo>
                  <a:pt x="8763762" y="2632825"/>
                </a:lnTo>
                <a:cubicBezTo>
                  <a:pt x="8819592" y="2637574"/>
                  <a:pt x="8831529" y="2455787"/>
                  <a:pt x="8763000" y="2387384"/>
                </a:cubicBezTo>
                <a:cubicBezTo>
                  <a:pt x="8427160" y="2024470"/>
                  <a:pt x="8486344" y="1782254"/>
                  <a:pt x="8172450" y="1320584"/>
                </a:cubicBezTo>
                <a:cubicBezTo>
                  <a:pt x="7992591" y="1069504"/>
                  <a:pt x="8236712" y="1013193"/>
                  <a:pt x="8369426" y="1152105"/>
                </a:cubicBezTo>
                <a:cubicBezTo>
                  <a:pt x="8468689" y="1271587"/>
                  <a:pt x="8633790" y="1380096"/>
                  <a:pt x="8791575" y="1634909"/>
                </a:cubicBezTo>
                <a:lnTo>
                  <a:pt x="8734425" y="168059"/>
                </a:lnTo>
                <a:cubicBezTo>
                  <a:pt x="8724087" y="-51879"/>
                  <a:pt x="8999042" y="-63335"/>
                  <a:pt x="9010650" y="177584"/>
                </a:cubicBezTo>
                <a:lnTo>
                  <a:pt x="9077325" y="1149134"/>
                </a:lnTo>
                <a:cubicBezTo>
                  <a:pt x="9059774" y="1014527"/>
                  <a:pt x="9105809" y="723252"/>
                  <a:pt x="9263784" y="723252"/>
                </a:cubicBezTo>
                <a:cubicBezTo>
                  <a:pt x="9451019" y="730567"/>
                  <a:pt x="9431427" y="1003438"/>
                  <a:pt x="9432645" y="1152791"/>
                </a:cubicBezTo>
                <a:cubicBezTo>
                  <a:pt x="9445434" y="965376"/>
                  <a:pt x="9477286" y="758611"/>
                  <a:pt x="9618573" y="763487"/>
                </a:cubicBezTo>
                <a:cubicBezTo>
                  <a:pt x="9785465" y="761048"/>
                  <a:pt x="9789642" y="977838"/>
                  <a:pt x="9793910" y="1178395"/>
                </a:cubicBezTo>
                <a:cubicBezTo>
                  <a:pt x="9791980" y="1019633"/>
                  <a:pt x="9792232" y="838468"/>
                  <a:pt x="9947756" y="840297"/>
                </a:cubicBezTo>
                <a:cubicBezTo>
                  <a:pt x="10059388" y="849440"/>
                  <a:pt x="10069995" y="985647"/>
                  <a:pt x="10094290" y="1167422"/>
                </a:cubicBezTo>
                <a:cubicBezTo>
                  <a:pt x="10120859" y="1474356"/>
                  <a:pt x="10114508" y="1624012"/>
                  <a:pt x="10086213" y="1945576"/>
                </a:cubicBezTo>
                <a:cubicBezTo>
                  <a:pt x="10065448" y="2148306"/>
                  <a:pt x="10012438" y="2203058"/>
                  <a:pt x="9969702" y="2317968"/>
                </a:cubicBezTo>
                <a:cubicBezTo>
                  <a:pt x="9897706" y="2425562"/>
                  <a:pt x="9876129" y="2424913"/>
                  <a:pt x="9895637" y="2635034"/>
                </a:cubicBezTo>
                <a:lnTo>
                  <a:pt x="12153900" y="2635034"/>
                </a:lnTo>
              </a:path>
            </a:pathLst>
          </a:custGeom>
          <a:ln w="508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427E15EF-726C-41E2-A9D4-59A00B52321E}"/>
              </a:ext>
            </a:extLst>
          </p:cNvPr>
          <p:cNvGrpSpPr/>
          <p:nvPr/>
        </p:nvGrpSpPr>
        <p:grpSpPr>
          <a:xfrm>
            <a:off x="7749314" y="2770057"/>
            <a:ext cx="2275890" cy="1322403"/>
            <a:chOff x="5680238" y="2623616"/>
            <a:chExt cx="2068326" cy="1201798"/>
          </a:xfrm>
          <a:solidFill>
            <a:schemeClr val="accent2"/>
          </a:solidFill>
        </p:grpSpPr>
        <p:sp>
          <p:nvSpPr>
            <p:cNvPr id="10" name="Right Arrow 7">
              <a:extLst>
                <a:ext uri="{FF2B5EF4-FFF2-40B4-BE49-F238E27FC236}">
                  <a16:creationId xmlns:a16="http://schemas.microsoft.com/office/drawing/2014/main" id="{33BA43C6-84D3-4A03-A258-4BB1384F592C}"/>
                </a:ext>
              </a:extLst>
            </p:cNvPr>
            <p:cNvSpPr/>
            <p:nvPr/>
          </p:nvSpPr>
          <p:spPr>
            <a:xfrm rot="16200000">
              <a:off x="6357325" y="2797138"/>
              <a:ext cx="687659" cy="340616"/>
            </a:xfrm>
            <a:prstGeom prst="rightArrow">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ight Arrow 16">
              <a:extLst>
                <a:ext uri="{FF2B5EF4-FFF2-40B4-BE49-F238E27FC236}">
                  <a16:creationId xmlns:a16="http://schemas.microsoft.com/office/drawing/2014/main" id="{C2183F64-CEE6-4902-B843-9B7E952615E9}"/>
                </a:ext>
              </a:extLst>
            </p:cNvPr>
            <p:cNvSpPr/>
            <p:nvPr/>
          </p:nvSpPr>
          <p:spPr>
            <a:xfrm rot="18900000">
              <a:off x="6873273" y="2992605"/>
              <a:ext cx="687659" cy="340616"/>
            </a:xfrm>
            <a:prstGeom prst="rightArrow">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ight Arrow 17">
              <a:extLst>
                <a:ext uri="{FF2B5EF4-FFF2-40B4-BE49-F238E27FC236}">
                  <a16:creationId xmlns:a16="http://schemas.microsoft.com/office/drawing/2014/main" id="{EE3A15BA-2A06-439F-A9DD-6A12D7A80116}"/>
                </a:ext>
              </a:extLst>
            </p:cNvPr>
            <p:cNvSpPr/>
            <p:nvPr/>
          </p:nvSpPr>
          <p:spPr>
            <a:xfrm>
              <a:off x="7060905" y="3484798"/>
              <a:ext cx="687659" cy="340616"/>
            </a:xfrm>
            <a:prstGeom prst="rightArrow">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ight Arrow 18">
              <a:extLst>
                <a:ext uri="{FF2B5EF4-FFF2-40B4-BE49-F238E27FC236}">
                  <a16:creationId xmlns:a16="http://schemas.microsoft.com/office/drawing/2014/main" id="{53768B99-8DAA-4064-AFA3-B685F6FEA476}"/>
                </a:ext>
              </a:extLst>
            </p:cNvPr>
            <p:cNvSpPr/>
            <p:nvPr/>
          </p:nvSpPr>
          <p:spPr>
            <a:xfrm rot="2700000" flipH="1">
              <a:off x="5838096" y="2992605"/>
              <a:ext cx="687659" cy="340616"/>
            </a:xfrm>
            <a:prstGeom prst="rightArrow">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ight Arrow 19">
              <a:extLst>
                <a:ext uri="{FF2B5EF4-FFF2-40B4-BE49-F238E27FC236}">
                  <a16:creationId xmlns:a16="http://schemas.microsoft.com/office/drawing/2014/main" id="{C9CC1A4B-C07F-44CB-998E-F8210DA1133A}"/>
                </a:ext>
              </a:extLst>
            </p:cNvPr>
            <p:cNvSpPr/>
            <p:nvPr/>
          </p:nvSpPr>
          <p:spPr>
            <a:xfrm flipH="1">
              <a:off x="5680238" y="3484798"/>
              <a:ext cx="687659" cy="340616"/>
            </a:xfrm>
            <a:prstGeom prst="rightArrow">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16" name="TextBox 15">
            <a:extLst>
              <a:ext uri="{FF2B5EF4-FFF2-40B4-BE49-F238E27FC236}">
                <a16:creationId xmlns:a16="http://schemas.microsoft.com/office/drawing/2014/main" id="{C267F42B-9842-416A-BF65-5C1915742096}"/>
              </a:ext>
            </a:extLst>
          </p:cNvPr>
          <p:cNvSpPr txBox="1"/>
          <p:nvPr/>
        </p:nvSpPr>
        <p:spPr>
          <a:xfrm>
            <a:off x="1653118" y="1706925"/>
            <a:ext cx="4735786" cy="1077218"/>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Defined as the tools, methods, and resources to help identify, assess, and report unauthorized or unapproved network activity.</a:t>
            </a:r>
          </a:p>
          <a:p>
            <a:pPr algn="just"/>
            <a:r>
              <a:rPr lang="en-US" sz="1600" dirty="0">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2AE0282-01F0-4ECE-8F0F-62036E6540B7}"/>
              </a:ext>
            </a:extLst>
          </p:cNvPr>
          <p:cNvSpPr txBox="1"/>
          <p:nvPr/>
        </p:nvSpPr>
        <p:spPr>
          <a:xfrm>
            <a:off x="1653118" y="3317684"/>
            <a:ext cx="4735786" cy="584775"/>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An IDS detects activity in traffic that may or may not be an intrusion.</a:t>
            </a:r>
            <a:endParaRPr lang="en-US" altLang="ko-KR" sz="1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7384F6E-8928-4757-8879-A5C00018F0BB}"/>
              </a:ext>
            </a:extLst>
          </p:cNvPr>
          <p:cNvSpPr txBox="1"/>
          <p:nvPr/>
        </p:nvSpPr>
        <p:spPr>
          <a:xfrm>
            <a:off x="1653118" y="4893875"/>
            <a:ext cx="4735786" cy="1323439"/>
          </a:xfrm>
          <a:prstGeom prst="rect">
            <a:avLst/>
          </a:prstGeom>
          <a:noFill/>
        </p:spPr>
        <p:txBody>
          <a:bodyPr wrap="square" rtlCol="0">
            <a:spAutoFit/>
          </a:bodyPr>
          <a:lstStyle/>
          <a:p>
            <a:pPr algn="just"/>
            <a:r>
              <a:rPr lang="en-US" sz="1600" dirty="0" err="1" smtClean="0">
                <a:latin typeface="Times New Roman" panose="02020603050405020304" pitchFamily="18" charset="0"/>
                <a:cs typeface="Times New Roman" panose="02020603050405020304" pitchFamily="18" charset="0"/>
              </a:rPr>
              <a:t>IDSes</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can detect and deal with insider attacks, as well as, external attacks, and are often very useful in detecting violations of corporate security policy and other internal threats.</a:t>
            </a:r>
          </a:p>
          <a:p>
            <a:pPr algn="just"/>
            <a:r>
              <a:rPr lang="en-US" altLang="ko-KR" sz="1600" dirty="0" smtClean="0">
                <a:latin typeface="Times New Roman" panose="02020603050405020304" pitchFamily="18" charset="0"/>
                <a:cs typeface="Times New Roman" panose="02020603050405020304" pitchFamily="18" charset="0"/>
              </a:rPr>
              <a:t> </a:t>
            </a:r>
            <a:endParaRPr lang="en-US" altLang="ko-KR" sz="1600" dirty="0">
              <a:latin typeface="Times New Roman" panose="02020603050405020304" pitchFamily="18" charset="0"/>
              <a:cs typeface="Times New Roman" panose="02020603050405020304" pitchFamily="18" charset="0"/>
            </a:endParaRPr>
          </a:p>
        </p:txBody>
      </p:sp>
      <p:sp>
        <p:nvSpPr>
          <p:cNvPr id="40" name="Rectangle 9">
            <a:extLst>
              <a:ext uri="{FF2B5EF4-FFF2-40B4-BE49-F238E27FC236}">
                <a16:creationId xmlns:a16="http://schemas.microsoft.com/office/drawing/2014/main" id="{2D967D4B-A21B-4EEC-A745-B546FCD18C82}"/>
              </a:ext>
            </a:extLst>
          </p:cNvPr>
          <p:cNvSpPr/>
          <p:nvPr/>
        </p:nvSpPr>
        <p:spPr>
          <a:xfrm>
            <a:off x="7018008" y="3581421"/>
            <a:ext cx="544314" cy="54342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ounded Rectangle 25">
            <a:extLst>
              <a:ext uri="{FF2B5EF4-FFF2-40B4-BE49-F238E27FC236}">
                <a16:creationId xmlns:a16="http://schemas.microsoft.com/office/drawing/2014/main" id="{0C9EE718-DEA7-4FD6-AA47-88A28AB5FEC7}"/>
              </a:ext>
            </a:extLst>
          </p:cNvPr>
          <p:cNvSpPr/>
          <p:nvPr/>
        </p:nvSpPr>
        <p:spPr>
          <a:xfrm>
            <a:off x="7308826" y="2519189"/>
            <a:ext cx="592488" cy="43419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Freeform: Shape 41">
            <a:extLst>
              <a:ext uri="{FF2B5EF4-FFF2-40B4-BE49-F238E27FC236}">
                <a16:creationId xmlns:a16="http://schemas.microsoft.com/office/drawing/2014/main" id="{5EEC833A-77F6-4B7A-8C49-E43A284A12DA}"/>
              </a:ext>
            </a:extLst>
          </p:cNvPr>
          <p:cNvSpPr/>
          <p:nvPr/>
        </p:nvSpPr>
        <p:spPr>
          <a:xfrm>
            <a:off x="9883189" y="2494181"/>
            <a:ext cx="592489" cy="539288"/>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accent4"/>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4D8ADC5-4FF3-4674-8C0E-F6F524741031}"/>
              </a:ext>
            </a:extLst>
          </p:cNvPr>
          <p:cNvSpPr/>
          <p:nvPr/>
        </p:nvSpPr>
        <p:spPr>
          <a:xfrm>
            <a:off x="10253366" y="3642758"/>
            <a:ext cx="592488" cy="420752"/>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9">
            <a:extLst>
              <a:ext uri="{FF2B5EF4-FFF2-40B4-BE49-F238E27FC236}">
                <a16:creationId xmlns:a16="http://schemas.microsoft.com/office/drawing/2014/main" id="{798D5D5B-4A52-4066-972A-0A86003F7082}"/>
              </a:ext>
            </a:extLst>
          </p:cNvPr>
          <p:cNvSpPr/>
          <p:nvPr/>
        </p:nvSpPr>
        <p:spPr>
          <a:xfrm>
            <a:off x="723129" y="1833370"/>
            <a:ext cx="595820" cy="49126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Rounded Rectangle 25">
            <a:extLst>
              <a:ext uri="{FF2B5EF4-FFF2-40B4-BE49-F238E27FC236}">
                <a16:creationId xmlns:a16="http://schemas.microsoft.com/office/drawing/2014/main" id="{23369DD0-022D-4A2D-BD0E-7833408F412F}"/>
              </a:ext>
            </a:extLst>
          </p:cNvPr>
          <p:cNvSpPr/>
          <p:nvPr/>
        </p:nvSpPr>
        <p:spPr>
          <a:xfrm>
            <a:off x="709166" y="3526726"/>
            <a:ext cx="648551" cy="39251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Freeform: Shape 87">
            <a:extLst>
              <a:ext uri="{FF2B5EF4-FFF2-40B4-BE49-F238E27FC236}">
                <a16:creationId xmlns:a16="http://schemas.microsoft.com/office/drawing/2014/main" id="{F59E5E4F-C223-4EA7-88CE-2FEA636E4E1E}"/>
              </a:ext>
            </a:extLst>
          </p:cNvPr>
          <p:cNvSpPr/>
          <p:nvPr/>
        </p:nvSpPr>
        <p:spPr>
          <a:xfrm>
            <a:off x="700493" y="4950452"/>
            <a:ext cx="683350" cy="683062"/>
          </a:xfrm>
          <a:custGeom>
            <a:avLst/>
            <a:gdLst>
              <a:gd name="connsiteX0" fmla="*/ 606198 w 2730981"/>
              <a:gd name="connsiteY0" fmla="*/ 3305429 h 3305431"/>
              <a:gd name="connsiteX1" fmla="*/ 2124047 w 2730981"/>
              <a:gd name="connsiteY1" fmla="*/ 3305429 h 3305431"/>
              <a:gd name="connsiteX2" fmla="*/ 2124047 w 2730981"/>
              <a:gd name="connsiteY2" fmla="*/ 3305431 h 3305431"/>
              <a:gd name="connsiteX3" fmla="*/ 606198 w 2730981"/>
              <a:gd name="connsiteY3" fmla="*/ 3305431 h 3305431"/>
              <a:gd name="connsiteX4" fmla="*/ 1927883 w 2730981"/>
              <a:gd name="connsiteY4" fmla="*/ 2009495 h 3305431"/>
              <a:gd name="connsiteX5" fmla="*/ 2217323 w 2730981"/>
              <a:gd name="connsiteY5" fmla="*/ 2009495 h 3305431"/>
              <a:gd name="connsiteX6" fmla="*/ 2730979 w 2730981"/>
              <a:gd name="connsiteY6" fmla="*/ 2523151 h 3305431"/>
              <a:gd name="connsiteX7" fmla="*/ 2730979 w 2730981"/>
              <a:gd name="connsiteY7" fmla="*/ 3004463 h 3305431"/>
              <a:gd name="connsiteX8" fmla="*/ 2730981 w 2730981"/>
              <a:gd name="connsiteY8" fmla="*/ 3004463 h 3305431"/>
              <a:gd name="connsiteX9" fmla="*/ 2730981 w 2730981"/>
              <a:gd name="connsiteY9" fmla="*/ 3305431 h 3305431"/>
              <a:gd name="connsiteX10" fmla="*/ 2202976 w 2730981"/>
              <a:gd name="connsiteY10" fmla="*/ 3305431 h 3305431"/>
              <a:gd name="connsiteX11" fmla="*/ 2202976 w 2730981"/>
              <a:gd name="connsiteY11" fmla="*/ 3182572 h 3305431"/>
              <a:gd name="connsiteX12" fmla="*/ 2200338 w 2730981"/>
              <a:gd name="connsiteY12" fmla="*/ 3182572 h 3305431"/>
              <a:gd name="connsiteX13" fmla="*/ 2200338 w 2730981"/>
              <a:gd name="connsiteY13" fmla="*/ 2665938 h 3305431"/>
              <a:gd name="connsiteX14" fmla="*/ 1927883 w 2730981"/>
              <a:gd name="connsiteY14" fmla="*/ 2665938 h 3305431"/>
              <a:gd name="connsiteX15" fmla="*/ 941890 w 2730981"/>
              <a:gd name="connsiteY15" fmla="*/ 2009495 h 3305431"/>
              <a:gd name="connsiteX16" fmla="*/ 1789093 w 2730981"/>
              <a:gd name="connsiteY16" fmla="*/ 2009495 h 3305431"/>
              <a:gd name="connsiteX17" fmla="*/ 1789093 w 2730981"/>
              <a:gd name="connsiteY17" fmla="*/ 2665938 h 3305431"/>
              <a:gd name="connsiteX18" fmla="*/ 941890 w 2730981"/>
              <a:gd name="connsiteY18" fmla="*/ 2665938 h 3305431"/>
              <a:gd name="connsiteX19" fmla="*/ 513656 w 2730981"/>
              <a:gd name="connsiteY19" fmla="*/ 2009495 h 3305431"/>
              <a:gd name="connsiteX20" fmla="*/ 803100 w 2730981"/>
              <a:gd name="connsiteY20" fmla="*/ 2009495 h 3305431"/>
              <a:gd name="connsiteX21" fmla="*/ 803100 w 2730981"/>
              <a:gd name="connsiteY21" fmla="*/ 2665938 h 3305431"/>
              <a:gd name="connsiteX22" fmla="*/ 526771 w 2730981"/>
              <a:gd name="connsiteY22" fmla="*/ 2665938 h 3305431"/>
              <a:gd name="connsiteX23" fmla="*/ 526771 w 2730981"/>
              <a:gd name="connsiteY23" fmla="*/ 3305429 h 3305431"/>
              <a:gd name="connsiteX24" fmla="*/ 528008 w 2730981"/>
              <a:gd name="connsiteY24" fmla="*/ 3305429 h 3305431"/>
              <a:gd name="connsiteX25" fmla="*/ 528008 w 2730981"/>
              <a:gd name="connsiteY25" fmla="*/ 3305431 h 3305431"/>
              <a:gd name="connsiteX26" fmla="*/ 1 w 2730981"/>
              <a:gd name="connsiteY26" fmla="*/ 3305431 h 3305431"/>
              <a:gd name="connsiteX27" fmla="*/ 1 w 2730981"/>
              <a:gd name="connsiteY27" fmla="*/ 3182572 h 3305431"/>
              <a:gd name="connsiteX28" fmla="*/ 0 w 2730981"/>
              <a:gd name="connsiteY28" fmla="*/ 3182572 h 3305431"/>
              <a:gd name="connsiteX29" fmla="*/ 0 w 2730981"/>
              <a:gd name="connsiteY29" fmla="*/ 2523151 h 3305431"/>
              <a:gd name="connsiteX30" fmla="*/ 513656 w 2730981"/>
              <a:gd name="connsiteY30" fmla="*/ 2009495 h 3305431"/>
              <a:gd name="connsiteX31" fmla="*/ 586317 w 2730981"/>
              <a:gd name="connsiteY31" fmla="*/ 1077676 h 3305431"/>
              <a:gd name="connsiteX32" fmla="*/ 590605 w 2730981"/>
              <a:gd name="connsiteY32" fmla="*/ 1148496 h 3305431"/>
              <a:gd name="connsiteX33" fmla="*/ 972029 w 2730981"/>
              <a:gd name="connsiteY33" fmla="*/ 1723349 h 3305431"/>
              <a:gd name="connsiteX34" fmla="*/ 1753423 w 2730981"/>
              <a:gd name="connsiteY34" fmla="*/ 1724310 h 3305431"/>
              <a:gd name="connsiteX35" fmla="*/ 2136259 w 2730981"/>
              <a:gd name="connsiteY35" fmla="*/ 1150397 h 3305431"/>
              <a:gd name="connsiteX36" fmla="*/ 2140842 w 2730981"/>
              <a:gd name="connsiteY36" fmla="*/ 1077676 h 3305431"/>
              <a:gd name="connsiteX37" fmla="*/ 1253092 w 2730981"/>
              <a:gd name="connsiteY37" fmla="*/ 0 h 3305431"/>
              <a:gd name="connsiteX38" fmla="*/ 1474020 w 2730981"/>
              <a:gd name="connsiteY38" fmla="*/ 0 h 3305431"/>
              <a:gd name="connsiteX39" fmla="*/ 1620259 w 2730981"/>
              <a:gd name="connsiteY39" fmla="*/ 96933 h 3305431"/>
              <a:gd name="connsiteX40" fmla="*/ 1623835 w 2730981"/>
              <a:gd name="connsiteY40" fmla="*/ 114647 h 3305431"/>
              <a:gd name="connsiteX41" fmla="*/ 1641032 w 2730981"/>
              <a:gd name="connsiteY41" fmla="*/ 120430 h 3305431"/>
              <a:gd name="connsiteX42" fmla="*/ 1518281 w 2730981"/>
              <a:gd name="connsiteY42" fmla="*/ 727985 h 3305431"/>
              <a:gd name="connsiteX43" fmla="*/ 1545935 w 2730981"/>
              <a:gd name="connsiteY43" fmla="*/ 769644 h 3305431"/>
              <a:gd name="connsiteX44" fmla="*/ 1545934 w 2730981"/>
              <a:gd name="connsiteY44" fmla="*/ 769642 h 3305431"/>
              <a:gd name="connsiteX45" fmla="*/ 1587593 w 2730981"/>
              <a:gd name="connsiteY45" fmla="*/ 741988 h 3305431"/>
              <a:gd name="connsiteX46" fmla="*/ 1707673 w 2730981"/>
              <a:gd name="connsiteY46" fmla="*/ 147658 h 3305431"/>
              <a:gd name="connsiteX47" fmla="*/ 1776248 w 2730981"/>
              <a:gd name="connsiteY47" fmla="*/ 181484 h 3305431"/>
              <a:gd name="connsiteX48" fmla="*/ 2180524 w 2730981"/>
              <a:gd name="connsiteY48" fmla="*/ 795322 h 3305431"/>
              <a:gd name="connsiteX49" fmla="*/ 2185101 w 2730981"/>
              <a:gd name="connsiteY49" fmla="*/ 883363 h 3305431"/>
              <a:gd name="connsiteX50" fmla="*/ 2228620 w 2730981"/>
              <a:gd name="connsiteY50" fmla="*/ 883363 h 3305431"/>
              <a:gd name="connsiteX51" fmla="*/ 2296930 w 2730981"/>
              <a:gd name="connsiteY51" fmla="*/ 951674 h 3305431"/>
              <a:gd name="connsiteX52" fmla="*/ 2296930 w 2730981"/>
              <a:gd name="connsiteY52" fmla="*/ 1009366 h 3305431"/>
              <a:gd name="connsiteX53" fmla="*/ 2228620 w 2730981"/>
              <a:gd name="connsiteY53" fmla="*/ 1077676 h 3305431"/>
              <a:gd name="connsiteX54" fmla="*/ 2191575 w 2730981"/>
              <a:gd name="connsiteY54" fmla="*/ 1077676 h 3305431"/>
              <a:gd name="connsiteX55" fmla="*/ 2186579 w 2730981"/>
              <a:gd name="connsiteY55" fmla="*/ 1156959 h 3305431"/>
              <a:gd name="connsiteX56" fmla="*/ 1778812 w 2730981"/>
              <a:gd name="connsiteY56" fmla="*/ 1768247 h 3305431"/>
              <a:gd name="connsiteX57" fmla="*/ 946532 w 2730981"/>
              <a:gd name="connsiteY57" fmla="*/ 1767224 h 3305431"/>
              <a:gd name="connsiteX58" fmla="*/ 540269 w 2730981"/>
              <a:gd name="connsiteY58" fmla="*/ 1154936 h 3305431"/>
              <a:gd name="connsiteX59" fmla="*/ 535592 w 2730981"/>
              <a:gd name="connsiteY59" fmla="*/ 1077676 h 3305431"/>
              <a:gd name="connsiteX60" fmla="*/ 498490 w 2730981"/>
              <a:gd name="connsiteY60" fmla="*/ 1077676 h 3305431"/>
              <a:gd name="connsiteX61" fmla="*/ 430180 w 2730981"/>
              <a:gd name="connsiteY61" fmla="*/ 1009366 h 3305431"/>
              <a:gd name="connsiteX62" fmla="*/ 430180 w 2730981"/>
              <a:gd name="connsiteY62" fmla="*/ 951674 h 3305431"/>
              <a:gd name="connsiteX63" fmla="*/ 498490 w 2730981"/>
              <a:gd name="connsiteY63" fmla="*/ 883363 h 3305431"/>
              <a:gd name="connsiteX64" fmla="*/ 542291 w 2730981"/>
              <a:gd name="connsiteY64" fmla="*/ 883363 h 3305431"/>
              <a:gd name="connsiteX65" fmla="*/ 545664 w 2730981"/>
              <a:gd name="connsiteY65" fmla="*/ 803334 h 3305431"/>
              <a:gd name="connsiteX66" fmla="*/ 943905 w 2730981"/>
              <a:gd name="connsiteY66" fmla="*/ 185562 h 3305431"/>
              <a:gd name="connsiteX67" fmla="*/ 1036040 w 2730981"/>
              <a:gd name="connsiteY67" fmla="*/ 138987 h 3305431"/>
              <a:gd name="connsiteX68" fmla="*/ 1157872 w 2730981"/>
              <a:gd name="connsiteY68" fmla="*/ 741988 h 3305431"/>
              <a:gd name="connsiteX69" fmla="*/ 1199531 w 2730981"/>
              <a:gd name="connsiteY69" fmla="*/ 769642 h 3305431"/>
              <a:gd name="connsiteX70" fmla="*/ 1199530 w 2730981"/>
              <a:gd name="connsiteY70" fmla="*/ 769644 h 3305431"/>
              <a:gd name="connsiteX71" fmla="*/ 1227184 w 2730981"/>
              <a:gd name="connsiteY71" fmla="*/ 727985 h 3305431"/>
              <a:gd name="connsiteX72" fmla="*/ 1103254 w 2730981"/>
              <a:gd name="connsiteY72" fmla="*/ 114596 h 3305431"/>
              <a:gd name="connsiteX73" fmla="*/ 1103290 w 2730981"/>
              <a:gd name="connsiteY73" fmla="*/ 114584 h 3305431"/>
              <a:gd name="connsiteX74" fmla="*/ 1106853 w 2730981"/>
              <a:gd name="connsiteY74" fmla="*/ 96933 h 3305431"/>
              <a:gd name="connsiteX75" fmla="*/ 1253092 w 2730981"/>
              <a:gd name="connsiteY75" fmla="*/ 0 h 330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30981" h="3305431">
                <a:moveTo>
                  <a:pt x="606198" y="3305429"/>
                </a:moveTo>
                <a:lnTo>
                  <a:pt x="2124047" y="3305429"/>
                </a:lnTo>
                <a:lnTo>
                  <a:pt x="2124047" y="3305431"/>
                </a:lnTo>
                <a:lnTo>
                  <a:pt x="606198" y="3305431"/>
                </a:lnTo>
                <a:close/>
                <a:moveTo>
                  <a:pt x="1927883" y="2009495"/>
                </a:moveTo>
                <a:lnTo>
                  <a:pt x="2217323" y="2009495"/>
                </a:lnTo>
                <a:cubicBezTo>
                  <a:pt x="2501007" y="2009495"/>
                  <a:pt x="2730979" y="2239468"/>
                  <a:pt x="2730979" y="2523151"/>
                </a:cubicBezTo>
                <a:lnTo>
                  <a:pt x="2730979" y="3004463"/>
                </a:lnTo>
                <a:lnTo>
                  <a:pt x="2730981" y="3004463"/>
                </a:lnTo>
                <a:lnTo>
                  <a:pt x="2730981" y="3305431"/>
                </a:lnTo>
                <a:lnTo>
                  <a:pt x="2202976" y="3305431"/>
                </a:lnTo>
                <a:lnTo>
                  <a:pt x="2202976" y="3182572"/>
                </a:lnTo>
                <a:lnTo>
                  <a:pt x="2200338" y="3182572"/>
                </a:lnTo>
                <a:lnTo>
                  <a:pt x="2200338" y="2665938"/>
                </a:lnTo>
                <a:lnTo>
                  <a:pt x="1927883" y="2665938"/>
                </a:lnTo>
                <a:close/>
                <a:moveTo>
                  <a:pt x="941890" y="2009495"/>
                </a:moveTo>
                <a:lnTo>
                  <a:pt x="1789093" y="2009495"/>
                </a:lnTo>
                <a:lnTo>
                  <a:pt x="1789093" y="2665938"/>
                </a:lnTo>
                <a:lnTo>
                  <a:pt x="941890" y="2665938"/>
                </a:lnTo>
                <a:close/>
                <a:moveTo>
                  <a:pt x="513656" y="2009495"/>
                </a:moveTo>
                <a:lnTo>
                  <a:pt x="803100" y="2009495"/>
                </a:lnTo>
                <a:lnTo>
                  <a:pt x="803100" y="2665938"/>
                </a:lnTo>
                <a:lnTo>
                  <a:pt x="526771" y="2665938"/>
                </a:lnTo>
                <a:lnTo>
                  <a:pt x="526771" y="3305429"/>
                </a:lnTo>
                <a:lnTo>
                  <a:pt x="528008" y="3305429"/>
                </a:lnTo>
                <a:lnTo>
                  <a:pt x="528008" y="3305431"/>
                </a:lnTo>
                <a:lnTo>
                  <a:pt x="1" y="3305431"/>
                </a:lnTo>
                <a:lnTo>
                  <a:pt x="1" y="3182572"/>
                </a:lnTo>
                <a:lnTo>
                  <a:pt x="0" y="3182572"/>
                </a:lnTo>
                <a:lnTo>
                  <a:pt x="0" y="2523151"/>
                </a:lnTo>
                <a:cubicBezTo>
                  <a:pt x="0" y="2239468"/>
                  <a:pt x="229973" y="2009495"/>
                  <a:pt x="513656" y="2009495"/>
                </a:cubicBezTo>
                <a:close/>
                <a:moveTo>
                  <a:pt x="586317" y="1077676"/>
                </a:moveTo>
                <a:lnTo>
                  <a:pt x="590605" y="1148496"/>
                </a:lnTo>
                <a:cubicBezTo>
                  <a:pt x="621088" y="1387051"/>
                  <a:pt x="760741" y="1600563"/>
                  <a:pt x="972029" y="1723349"/>
                </a:cubicBezTo>
                <a:cubicBezTo>
                  <a:pt x="1213501" y="1863676"/>
                  <a:pt x="1511607" y="1864042"/>
                  <a:pt x="1753423" y="1724310"/>
                </a:cubicBezTo>
                <a:cubicBezTo>
                  <a:pt x="1965012" y="1602044"/>
                  <a:pt x="2105190" y="1388877"/>
                  <a:pt x="2136259" y="1150397"/>
                </a:cubicBezTo>
                <a:lnTo>
                  <a:pt x="2140842" y="1077676"/>
                </a:lnTo>
                <a:close/>
                <a:moveTo>
                  <a:pt x="1253092" y="0"/>
                </a:moveTo>
                <a:lnTo>
                  <a:pt x="1474020" y="0"/>
                </a:lnTo>
                <a:cubicBezTo>
                  <a:pt x="1539761" y="0"/>
                  <a:pt x="1596165" y="39970"/>
                  <a:pt x="1620259" y="96933"/>
                </a:cubicBezTo>
                <a:lnTo>
                  <a:pt x="1623835" y="114647"/>
                </a:lnTo>
                <a:lnTo>
                  <a:pt x="1641032" y="120430"/>
                </a:lnTo>
                <a:lnTo>
                  <a:pt x="1518281" y="727985"/>
                </a:lnTo>
                <a:cubicBezTo>
                  <a:pt x="1514414" y="747125"/>
                  <a:pt x="1526795" y="765776"/>
                  <a:pt x="1545935" y="769644"/>
                </a:cubicBezTo>
                <a:lnTo>
                  <a:pt x="1545934" y="769642"/>
                </a:lnTo>
                <a:cubicBezTo>
                  <a:pt x="1565075" y="773510"/>
                  <a:pt x="1583726" y="761128"/>
                  <a:pt x="1587593" y="741988"/>
                </a:cubicBezTo>
                <a:lnTo>
                  <a:pt x="1707673" y="147658"/>
                </a:lnTo>
                <a:lnTo>
                  <a:pt x="1776248" y="181484"/>
                </a:lnTo>
                <a:cubicBezTo>
                  <a:pt x="2001760" y="312227"/>
                  <a:pt x="2150022" y="540695"/>
                  <a:pt x="2180524" y="795322"/>
                </a:cubicBezTo>
                <a:lnTo>
                  <a:pt x="2185101" y="883363"/>
                </a:lnTo>
                <a:lnTo>
                  <a:pt x="2228620" y="883363"/>
                </a:lnTo>
                <a:cubicBezTo>
                  <a:pt x="2266347" y="883363"/>
                  <a:pt x="2296930" y="913947"/>
                  <a:pt x="2296930" y="951674"/>
                </a:cubicBezTo>
                <a:lnTo>
                  <a:pt x="2296930" y="1009366"/>
                </a:lnTo>
                <a:cubicBezTo>
                  <a:pt x="2296930" y="1047093"/>
                  <a:pt x="2266347" y="1077676"/>
                  <a:pt x="2228620" y="1077676"/>
                </a:cubicBezTo>
                <a:lnTo>
                  <a:pt x="2191575" y="1077676"/>
                </a:lnTo>
                <a:lnTo>
                  <a:pt x="2186579" y="1156959"/>
                </a:lnTo>
                <a:cubicBezTo>
                  <a:pt x="2153486" y="1410969"/>
                  <a:pt x="2004180" y="1638018"/>
                  <a:pt x="1778812" y="1768247"/>
                </a:cubicBezTo>
                <a:cubicBezTo>
                  <a:pt x="1521248" y="1917079"/>
                  <a:pt x="1203729" y="1916689"/>
                  <a:pt x="946532" y="1767224"/>
                </a:cubicBezTo>
                <a:cubicBezTo>
                  <a:pt x="721485" y="1636442"/>
                  <a:pt x="572737" y="1409026"/>
                  <a:pt x="540269" y="1154936"/>
                </a:cubicBezTo>
                <a:lnTo>
                  <a:pt x="535592" y="1077676"/>
                </a:lnTo>
                <a:lnTo>
                  <a:pt x="498490" y="1077676"/>
                </a:lnTo>
                <a:cubicBezTo>
                  <a:pt x="460763" y="1077676"/>
                  <a:pt x="430180" y="1047093"/>
                  <a:pt x="430180" y="1009366"/>
                </a:cubicBezTo>
                <a:lnTo>
                  <a:pt x="430180" y="951674"/>
                </a:lnTo>
                <a:cubicBezTo>
                  <a:pt x="430180" y="913947"/>
                  <a:pt x="460763" y="883363"/>
                  <a:pt x="498490" y="883363"/>
                </a:cubicBezTo>
                <a:lnTo>
                  <a:pt x="542291" y="883363"/>
                </a:lnTo>
                <a:lnTo>
                  <a:pt x="545664" y="803334"/>
                </a:lnTo>
                <a:cubicBezTo>
                  <a:pt x="573671" y="548420"/>
                  <a:pt x="719686" y="318510"/>
                  <a:pt x="943905" y="185562"/>
                </a:cubicBezTo>
                <a:lnTo>
                  <a:pt x="1036040" y="138987"/>
                </a:lnTo>
                <a:lnTo>
                  <a:pt x="1157872" y="741988"/>
                </a:lnTo>
                <a:cubicBezTo>
                  <a:pt x="1161739" y="761128"/>
                  <a:pt x="1180390" y="773510"/>
                  <a:pt x="1199531" y="769642"/>
                </a:cubicBezTo>
                <a:lnTo>
                  <a:pt x="1199530" y="769644"/>
                </a:lnTo>
                <a:cubicBezTo>
                  <a:pt x="1218670" y="765776"/>
                  <a:pt x="1231051" y="747125"/>
                  <a:pt x="1227184" y="727985"/>
                </a:cubicBezTo>
                <a:lnTo>
                  <a:pt x="1103254" y="114596"/>
                </a:lnTo>
                <a:lnTo>
                  <a:pt x="1103290" y="114584"/>
                </a:lnTo>
                <a:lnTo>
                  <a:pt x="1106853" y="96933"/>
                </a:lnTo>
                <a:cubicBezTo>
                  <a:pt x="1130947" y="39970"/>
                  <a:pt x="1187352" y="0"/>
                  <a:pt x="12530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90" name="Freeform: Shape 89">
            <a:extLst>
              <a:ext uri="{FF2B5EF4-FFF2-40B4-BE49-F238E27FC236}">
                <a16:creationId xmlns:a16="http://schemas.microsoft.com/office/drawing/2014/main" id="{926B630F-91DE-4EF0-B9FD-AC3B26C92790}"/>
              </a:ext>
            </a:extLst>
          </p:cNvPr>
          <p:cNvSpPr/>
          <p:nvPr/>
        </p:nvSpPr>
        <p:spPr>
          <a:xfrm>
            <a:off x="8662622" y="1972316"/>
            <a:ext cx="420122" cy="508494"/>
          </a:xfrm>
          <a:custGeom>
            <a:avLst/>
            <a:gdLst>
              <a:gd name="connsiteX0" fmla="*/ 606198 w 2730981"/>
              <a:gd name="connsiteY0" fmla="*/ 3305429 h 3305431"/>
              <a:gd name="connsiteX1" fmla="*/ 2124047 w 2730981"/>
              <a:gd name="connsiteY1" fmla="*/ 3305429 h 3305431"/>
              <a:gd name="connsiteX2" fmla="*/ 2124047 w 2730981"/>
              <a:gd name="connsiteY2" fmla="*/ 3305431 h 3305431"/>
              <a:gd name="connsiteX3" fmla="*/ 606198 w 2730981"/>
              <a:gd name="connsiteY3" fmla="*/ 3305431 h 3305431"/>
              <a:gd name="connsiteX4" fmla="*/ 1927883 w 2730981"/>
              <a:gd name="connsiteY4" fmla="*/ 2009495 h 3305431"/>
              <a:gd name="connsiteX5" fmla="*/ 2217323 w 2730981"/>
              <a:gd name="connsiteY5" fmla="*/ 2009495 h 3305431"/>
              <a:gd name="connsiteX6" fmla="*/ 2730979 w 2730981"/>
              <a:gd name="connsiteY6" fmla="*/ 2523151 h 3305431"/>
              <a:gd name="connsiteX7" fmla="*/ 2730979 w 2730981"/>
              <a:gd name="connsiteY7" fmla="*/ 3004463 h 3305431"/>
              <a:gd name="connsiteX8" fmla="*/ 2730981 w 2730981"/>
              <a:gd name="connsiteY8" fmla="*/ 3004463 h 3305431"/>
              <a:gd name="connsiteX9" fmla="*/ 2730981 w 2730981"/>
              <a:gd name="connsiteY9" fmla="*/ 3305431 h 3305431"/>
              <a:gd name="connsiteX10" fmla="*/ 2202976 w 2730981"/>
              <a:gd name="connsiteY10" fmla="*/ 3305431 h 3305431"/>
              <a:gd name="connsiteX11" fmla="*/ 2202976 w 2730981"/>
              <a:gd name="connsiteY11" fmla="*/ 3182572 h 3305431"/>
              <a:gd name="connsiteX12" fmla="*/ 2200338 w 2730981"/>
              <a:gd name="connsiteY12" fmla="*/ 3182572 h 3305431"/>
              <a:gd name="connsiteX13" fmla="*/ 2200338 w 2730981"/>
              <a:gd name="connsiteY13" fmla="*/ 2665938 h 3305431"/>
              <a:gd name="connsiteX14" fmla="*/ 1927883 w 2730981"/>
              <a:gd name="connsiteY14" fmla="*/ 2665938 h 3305431"/>
              <a:gd name="connsiteX15" fmla="*/ 941890 w 2730981"/>
              <a:gd name="connsiteY15" fmla="*/ 2009495 h 3305431"/>
              <a:gd name="connsiteX16" fmla="*/ 1789093 w 2730981"/>
              <a:gd name="connsiteY16" fmla="*/ 2009495 h 3305431"/>
              <a:gd name="connsiteX17" fmla="*/ 1789093 w 2730981"/>
              <a:gd name="connsiteY17" fmla="*/ 2665938 h 3305431"/>
              <a:gd name="connsiteX18" fmla="*/ 941890 w 2730981"/>
              <a:gd name="connsiteY18" fmla="*/ 2665938 h 3305431"/>
              <a:gd name="connsiteX19" fmla="*/ 513656 w 2730981"/>
              <a:gd name="connsiteY19" fmla="*/ 2009495 h 3305431"/>
              <a:gd name="connsiteX20" fmla="*/ 803100 w 2730981"/>
              <a:gd name="connsiteY20" fmla="*/ 2009495 h 3305431"/>
              <a:gd name="connsiteX21" fmla="*/ 803100 w 2730981"/>
              <a:gd name="connsiteY21" fmla="*/ 2665938 h 3305431"/>
              <a:gd name="connsiteX22" fmla="*/ 526771 w 2730981"/>
              <a:gd name="connsiteY22" fmla="*/ 2665938 h 3305431"/>
              <a:gd name="connsiteX23" fmla="*/ 526771 w 2730981"/>
              <a:gd name="connsiteY23" fmla="*/ 3305429 h 3305431"/>
              <a:gd name="connsiteX24" fmla="*/ 528008 w 2730981"/>
              <a:gd name="connsiteY24" fmla="*/ 3305429 h 3305431"/>
              <a:gd name="connsiteX25" fmla="*/ 528008 w 2730981"/>
              <a:gd name="connsiteY25" fmla="*/ 3305431 h 3305431"/>
              <a:gd name="connsiteX26" fmla="*/ 1 w 2730981"/>
              <a:gd name="connsiteY26" fmla="*/ 3305431 h 3305431"/>
              <a:gd name="connsiteX27" fmla="*/ 1 w 2730981"/>
              <a:gd name="connsiteY27" fmla="*/ 3182572 h 3305431"/>
              <a:gd name="connsiteX28" fmla="*/ 0 w 2730981"/>
              <a:gd name="connsiteY28" fmla="*/ 3182572 h 3305431"/>
              <a:gd name="connsiteX29" fmla="*/ 0 w 2730981"/>
              <a:gd name="connsiteY29" fmla="*/ 2523151 h 3305431"/>
              <a:gd name="connsiteX30" fmla="*/ 513656 w 2730981"/>
              <a:gd name="connsiteY30" fmla="*/ 2009495 h 3305431"/>
              <a:gd name="connsiteX31" fmla="*/ 586317 w 2730981"/>
              <a:gd name="connsiteY31" fmla="*/ 1077676 h 3305431"/>
              <a:gd name="connsiteX32" fmla="*/ 590605 w 2730981"/>
              <a:gd name="connsiteY32" fmla="*/ 1148496 h 3305431"/>
              <a:gd name="connsiteX33" fmla="*/ 972029 w 2730981"/>
              <a:gd name="connsiteY33" fmla="*/ 1723349 h 3305431"/>
              <a:gd name="connsiteX34" fmla="*/ 1753423 w 2730981"/>
              <a:gd name="connsiteY34" fmla="*/ 1724310 h 3305431"/>
              <a:gd name="connsiteX35" fmla="*/ 2136259 w 2730981"/>
              <a:gd name="connsiteY35" fmla="*/ 1150397 h 3305431"/>
              <a:gd name="connsiteX36" fmla="*/ 2140842 w 2730981"/>
              <a:gd name="connsiteY36" fmla="*/ 1077676 h 3305431"/>
              <a:gd name="connsiteX37" fmla="*/ 1253092 w 2730981"/>
              <a:gd name="connsiteY37" fmla="*/ 0 h 3305431"/>
              <a:gd name="connsiteX38" fmla="*/ 1474020 w 2730981"/>
              <a:gd name="connsiteY38" fmla="*/ 0 h 3305431"/>
              <a:gd name="connsiteX39" fmla="*/ 1620259 w 2730981"/>
              <a:gd name="connsiteY39" fmla="*/ 96933 h 3305431"/>
              <a:gd name="connsiteX40" fmla="*/ 1623835 w 2730981"/>
              <a:gd name="connsiteY40" fmla="*/ 114647 h 3305431"/>
              <a:gd name="connsiteX41" fmla="*/ 1641032 w 2730981"/>
              <a:gd name="connsiteY41" fmla="*/ 120430 h 3305431"/>
              <a:gd name="connsiteX42" fmla="*/ 1518281 w 2730981"/>
              <a:gd name="connsiteY42" fmla="*/ 727985 h 3305431"/>
              <a:gd name="connsiteX43" fmla="*/ 1545935 w 2730981"/>
              <a:gd name="connsiteY43" fmla="*/ 769644 h 3305431"/>
              <a:gd name="connsiteX44" fmla="*/ 1545934 w 2730981"/>
              <a:gd name="connsiteY44" fmla="*/ 769642 h 3305431"/>
              <a:gd name="connsiteX45" fmla="*/ 1587593 w 2730981"/>
              <a:gd name="connsiteY45" fmla="*/ 741988 h 3305431"/>
              <a:gd name="connsiteX46" fmla="*/ 1707673 w 2730981"/>
              <a:gd name="connsiteY46" fmla="*/ 147658 h 3305431"/>
              <a:gd name="connsiteX47" fmla="*/ 1776248 w 2730981"/>
              <a:gd name="connsiteY47" fmla="*/ 181484 h 3305431"/>
              <a:gd name="connsiteX48" fmla="*/ 2180524 w 2730981"/>
              <a:gd name="connsiteY48" fmla="*/ 795322 h 3305431"/>
              <a:gd name="connsiteX49" fmla="*/ 2185101 w 2730981"/>
              <a:gd name="connsiteY49" fmla="*/ 883363 h 3305431"/>
              <a:gd name="connsiteX50" fmla="*/ 2228620 w 2730981"/>
              <a:gd name="connsiteY50" fmla="*/ 883363 h 3305431"/>
              <a:gd name="connsiteX51" fmla="*/ 2296930 w 2730981"/>
              <a:gd name="connsiteY51" fmla="*/ 951674 h 3305431"/>
              <a:gd name="connsiteX52" fmla="*/ 2296930 w 2730981"/>
              <a:gd name="connsiteY52" fmla="*/ 1009366 h 3305431"/>
              <a:gd name="connsiteX53" fmla="*/ 2228620 w 2730981"/>
              <a:gd name="connsiteY53" fmla="*/ 1077676 h 3305431"/>
              <a:gd name="connsiteX54" fmla="*/ 2191575 w 2730981"/>
              <a:gd name="connsiteY54" fmla="*/ 1077676 h 3305431"/>
              <a:gd name="connsiteX55" fmla="*/ 2186579 w 2730981"/>
              <a:gd name="connsiteY55" fmla="*/ 1156959 h 3305431"/>
              <a:gd name="connsiteX56" fmla="*/ 1778812 w 2730981"/>
              <a:gd name="connsiteY56" fmla="*/ 1768247 h 3305431"/>
              <a:gd name="connsiteX57" fmla="*/ 946532 w 2730981"/>
              <a:gd name="connsiteY57" fmla="*/ 1767224 h 3305431"/>
              <a:gd name="connsiteX58" fmla="*/ 540269 w 2730981"/>
              <a:gd name="connsiteY58" fmla="*/ 1154936 h 3305431"/>
              <a:gd name="connsiteX59" fmla="*/ 535592 w 2730981"/>
              <a:gd name="connsiteY59" fmla="*/ 1077676 h 3305431"/>
              <a:gd name="connsiteX60" fmla="*/ 498490 w 2730981"/>
              <a:gd name="connsiteY60" fmla="*/ 1077676 h 3305431"/>
              <a:gd name="connsiteX61" fmla="*/ 430180 w 2730981"/>
              <a:gd name="connsiteY61" fmla="*/ 1009366 h 3305431"/>
              <a:gd name="connsiteX62" fmla="*/ 430180 w 2730981"/>
              <a:gd name="connsiteY62" fmla="*/ 951674 h 3305431"/>
              <a:gd name="connsiteX63" fmla="*/ 498490 w 2730981"/>
              <a:gd name="connsiteY63" fmla="*/ 883363 h 3305431"/>
              <a:gd name="connsiteX64" fmla="*/ 542291 w 2730981"/>
              <a:gd name="connsiteY64" fmla="*/ 883363 h 3305431"/>
              <a:gd name="connsiteX65" fmla="*/ 545664 w 2730981"/>
              <a:gd name="connsiteY65" fmla="*/ 803334 h 3305431"/>
              <a:gd name="connsiteX66" fmla="*/ 943905 w 2730981"/>
              <a:gd name="connsiteY66" fmla="*/ 185562 h 3305431"/>
              <a:gd name="connsiteX67" fmla="*/ 1036040 w 2730981"/>
              <a:gd name="connsiteY67" fmla="*/ 138987 h 3305431"/>
              <a:gd name="connsiteX68" fmla="*/ 1157872 w 2730981"/>
              <a:gd name="connsiteY68" fmla="*/ 741988 h 3305431"/>
              <a:gd name="connsiteX69" fmla="*/ 1199531 w 2730981"/>
              <a:gd name="connsiteY69" fmla="*/ 769642 h 3305431"/>
              <a:gd name="connsiteX70" fmla="*/ 1199530 w 2730981"/>
              <a:gd name="connsiteY70" fmla="*/ 769644 h 3305431"/>
              <a:gd name="connsiteX71" fmla="*/ 1227184 w 2730981"/>
              <a:gd name="connsiteY71" fmla="*/ 727985 h 3305431"/>
              <a:gd name="connsiteX72" fmla="*/ 1103254 w 2730981"/>
              <a:gd name="connsiteY72" fmla="*/ 114596 h 3305431"/>
              <a:gd name="connsiteX73" fmla="*/ 1103290 w 2730981"/>
              <a:gd name="connsiteY73" fmla="*/ 114584 h 3305431"/>
              <a:gd name="connsiteX74" fmla="*/ 1106853 w 2730981"/>
              <a:gd name="connsiteY74" fmla="*/ 96933 h 3305431"/>
              <a:gd name="connsiteX75" fmla="*/ 1253092 w 2730981"/>
              <a:gd name="connsiteY75" fmla="*/ 0 h 330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30981" h="3305431">
                <a:moveTo>
                  <a:pt x="606198" y="3305429"/>
                </a:moveTo>
                <a:lnTo>
                  <a:pt x="2124047" y="3305429"/>
                </a:lnTo>
                <a:lnTo>
                  <a:pt x="2124047" y="3305431"/>
                </a:lnTo>
                <a:lnTo>
                  <a:pt x="606198" y="3305431"/>
                </a:lnTo>
                <a:close/>
                <a:moveTo>
                  <a:pt x="1927883" y="2009495"/>
                </a:moveTo>
                <a:lnTo>
                  <a:pt x="2217323" y="2009495"/>
                </a:lnTo>
                <a:cubicBezTo>
                  <a:pt x="2501007" y="2009495"/>
                  <a:pt x="2730979" y="2239468"/>
                  <a:pt x="2730979" y="2523151"/>
                </a:cubicBezTo>
                <a:lnTo>
                  <a:pt x="2730979" y="3004463"/>
                </a:lnTo>
                <a:lnTo>
                  <a:pt x="2730981" y="3004463"/>
                </a:lnTo>
                <a:lnTo>
                  <a:pt x="2730981" y="3305431"/>
                </a:lnTo>
                <a:lnTo>
                  <a:pt x="2202976" y="3305431"/>
                </a:lnTo>
                <a:lnTo>
                  <a:pt x="2202976" y="3182572"/>
                </a:lnTo>
                <a:lnTo>
                  <a:pt x="2200338" y="3182572"/>
                </a:lnTo>
                <a:lnTo>
                  <a:pt x="2200338" y="2665938"/>
                </a:lnTo>
                <a:lnTo>
                  <a:pt x="1927883" y="2665938"/>
                </a:lnTo>
                <a:close/>
                <a:moveTo>
                  <a:pt x="941890" y="2009495"/>
                </a:moveTo>
                <a:lnTo>
                  <a:pt x="1789093" y="2009495"/>
                </a:lnTo>
                <a:lnTo>
                  <a:pt x="1789093" y="2665938"/>
                </a:lnTo>
                <a:lnTo>
                  <a:pt x="941890" y="2665938"/>
                </a:lnTo>
                <a:close/>
                <a:moveTo>
                  <a:pt x="513656" y="2009495"/>
                </a:moveTo>
                <a:lnTo>
                  <a:pt x="803100" y="2009495"/>
                </a:lnTo>
                <a:lnTo>
                  <a:pt x="803100" y="2665938"/>
                </a:lnTo>
                <a:lnTo>
                  <a:pt x="526771" y="2665938"/>
                </a:lnTo>
                <a:lnTo>
                  <a:pt x="526771" y="3305429"/>
                </a:lnTo>
                <a:lnTo>
                  <a:pt x="528008" y="3305429"/>
                </a:lnTo>
                <a:lnTo>
                  <a:pt x="528008" y="3305431"/>
                </a:lnTo>
                <a:lnTo>
                  <a:pt x="1" y="3305431"/>
                </a:lnTo>
                <a:lnTo>
                  <a:pt x="1" y="3182572"/>
                </a:lnTo>
                <a:lnTo>
                  <a:pt x="0" y="3182572"/>
                </a:lnTo>
                <a:lnTo>
                  <a:pt x="0" y="2523151"/>
                </a:lnTo>
                <a:cubicBezTo>
                  <a:pt x="0" y="2239468"/>
                  <a:pt x="229973" y="2009495"/>
                  <a:pt x="513656" y="2009495"/>
                </a:cubicBezTo>
                <a:close/>
                <a:moveTo>
                  <a:pt x="586317" y="1077676"/>
                </a:moveTo>
                <a:lnTo>
                  <a:pt x="590605" y="1148496"/>
                </a:lnTo>
                <a:cubicBezTo>
                  <a:pt x="621088" y="1387051"/>
                  <a:pt x="760741" y="1600563"/>
                  <a:pt x="972029" y="1723349"/>
                </a:cubicBezTo>
                <a:cubicBezTo>
                  <a:pt x="1213501" y="1863676"/>
                  <a:pt x="1511607" y="1864042"/>
                  <a:pt x="1753423" y="1724310"/>
                </a:cubicBezTo>
                <a:cubicBezTo>
                  <a:pt x="1965012" y="1602044"/>
                  <a:pt x="2105190" y="1388877"/>
                  <a:pt x="2136259" y="1150397"/>
                </a:cubicBezTo>
                <a:lnTo>
                  <a:pt x="2140842" y="1077676"/>
                </a:lnTo>
                <a:close/>
                <a:moveTo>
                  <a:pt x="1253092" y="0"/>
                </a:moveTo>
                <a:lnTo>
                  <a:pt x="1474020" y="0"/>
                </a:lnTo>
                <a:cubicBezTo>
                  <a:pt x="1539761" y="0"/>
                  <a:pt x="1596165" y="39970"/>
                  <a:pt x="1620259" y="96933"/>
                </a:cubicBezTo>
                <a:lnTo>
                  <a:pt x="1623835" y="114647"/>
                </a:lnTo>
                <a:lnTo>
                  <a:pt x="1641032" y="120430"/>
                </a:lnTo>
                <a:lnTo>
                  <a:pt x="1518281" y="727985"/>
                </a:lnTo>
                <a:cubicBezTo>
                  <a:pt x="1514414" y="747125"/>
                  <a:pt x="1526795" y="765776"/>
                  <a:pt x="1545935" y="769644"/>
                </a:cubicBezTo>
                <a:lnTo>
                  <a:pt x="1545934" y="769642"/>
                </a:lnTo>
                <a:cubicBezTo>
                  <a:pt x="1565075" y="773510"/>
                  <a:pt x="1583726" y="761128"/>
                  <a:pt x="1587593" y="741988"/>
                </a:cubicBezTo>
                <a:lnTo>
                  <a:pt x="1707673" y="147658"/>
                </a:lnTo>
                <a:lnTo>
                  <a:pt x="1776248" y="181484"/>
                </a:lnTo>
                <a:cubicBezTo>
                  <a:pt x="2001760" y="312227"/>
                  <a:pt x="2150022" y="540695"/>
                  <a:pt x="2180524" y="795322"/>
                </a:cubicBezTo>
                <a:lnTo>
                  <a:pt x="2185101" y="883363"/>
                </a:lnTo>
                <a:lnTo>
                  <a:pt x="2228620" y="883363"/>
                </a:lnTo>
                <a:cubicBezTo>
                  <a:pt x="2266347" y="883363"/>
                  <a:pt x="2296930" y="913947"/>
                  <a:pt x="2296930" y="951674"/>
                </a:cubicBezTo>
                <a:lnTo>
                  <a:pt x="2296930" y="1009366"/>
                </a:lnTo>
                <a:cubicBezTo>
                  <a:pt x="2296930" y="1047093"/>
                  <a:pt x="2266347" y="1077676"/>
                  <a:pt x="2228620" y="1077676"/>
                </a:cubicBezTo>
                <a:lnTo>
                  <a:pt x="2191575" y="1077676"/>
                </a:lnTo>
                <a:lnTo>
                  <a:pt x="2186579" y="1156959"/>
                </a:lnTo>
                <a:cubicBezTo>
                  <a:pt x="2153486" y="1410969"/>
                  <a:pt x="2004180" y="1638018"/>
                  <a:pt x="1778812" y="1768247"/>
                </a:cubicBezTo>
                <a:cubicBezTo>
                  <a:pt x="1521248" y="1917079"/>
                  <a:pt x="1203729" y="1916689"/>
                  <a:pt x="946532" y="1767224"/>
                </a:cubicBezTo>
                <a:cubicBezTo>
                  <a:pt x="721485" y="1636442"/>
                  <a:pt x="572737" y="1409026"/>
                  <a:pt x="540269" y="1154936"/>
                </a:cubicBezTo>
                <a:lnTo>
                  <a:pt x="535592" y="1077676"/>
                </a:lnTo>
                <a:lnTo>
                  <a:pt x="498490" y="1077676"/>
                </a:lnTo>
                <a:cubicBezTo>
                  <a:pt x="460763" y="1077676"/>
                  <a:pt x="430180" y="1047093"/>
                  <a:pt x="430180" y="1009366"/>
                </a:cubicBezTo>
                <a:lnTo>
                  <a:pt x="430180" y="951674"/>
                </a:lnTo>
                <a:cubicBezTo>
                  <a:pt x="430180" y="913947"/>
                  <a:pt x="460763" y="883363"/>
                  <a:pt x="498490" y="883363"/>
                </a:cubicBezTo>
                <a:lnTo>
                  <a:pt x="542291" y="883363"/>
                </a:lnTo>
                <a:lnTo>
                  <a:pt x="545664" y="803334"/>
                </a:lnTo>
                <a:cubicBezTo>
                  <a:pt x="573671" y="548420"/>
                  <a:pt x="719686" y="318510"/>
                  <a:pt x="943905" y="185562"/>
                </a:cubicBezTo>
                <a:lnTo>
                  <a:pt x="1036040" y="138987"/>
                </a:lnTo>
                <a:lnTo>
                  <a:pt x="1157872" y="741988"/>
                </a:lnTo>
                <a:cubicBezTo>
                  <a:pt x="1161739" y="761128"/>
                  <a:pt x="1180390" y="773510"/>
                  <a:pt x="1199531" y="769642"/>
                </a:cubicBezTo>
                <a:lnTo>
                  <a:pt x="1199530" y="769644"/>
                </a:lnTo>
                <a:cubicBezTo>
                  <a:pt x="1218670" y="765776"/>
                  <a:pt x="1231051" y="747125"/>
                  <a:pt x="1227184" y="727985"/>
                </a:cubicBezTo>
                <a:lnTo>
                  <a:pt x="1103254" y="114596"/>
                </a:lnTo>
                <a:lnTo>
                  <a:pt x="1103290" y="114584"/>
                </a:lnTo>
                <a:lnTo>
                  <a:pt x="1106853" y="96933"/>
                </a:lnTo>
                <a:cubicBezTo>
                  <a:pt x="1130947" y="39970"/>
                  <a:pt x="1187352" y="0"/>
                  <a:pt x="12530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Tree>
    <p:extLst>
      <p:ext uri="{BB962C8B-B14F-4D97-AF65-F5344CB8AC3E}">
        <p14:creationId xmlns:p14="http://schemas.microsoft.com/office/powerpoint/2010/main" val="1279224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Novelty Detection</a:t>
            </a:r>
          </a:p>
        </p:txBody>
      </p:sp>
      <p:grpSp>
        <p:nvGrpSpPr>
          <p:cNvPr id="7" name="Group 6">
            <a:extLst>
              <a:ext uri="{FF2B5EF4-FFF2-40B4-BE49-F238E27FC236}">
                <a16:creationId xmlns:a16="http://schemas.microsoft.com/office/drawing/2014/main" id="{2C8D85C2-EEB8-44B9-9DB7-401C127DCEBC}"/>
              </a:ext>
            </a:extLst>
          </p:cNvPr>
          <p:cNvGrpSpPr/>
          <p:nvPr/>
        </p:nvGrpSpPr>
        <p:grpSpPr>
          <a:xfrm>
            <a:off x="1183686" y="1661363"/>
            <a:ext cx="4264394" cy="4313485"/>
            <a:chOff x="369152" y="1617134"/>
            <a:chExt cx="3546035" cy="3586857"/>
          </a:xfrm>
        </p:grpSpPr>
        <p:grpSp>
          <p:nvGrpSpPr>
            <p:cNvPr id="8" name="Group 7">
              <a:extLst>
                <a:ext uri="{FF2B5EF4-FFF2-40B4-BE49-F238E27FC236}">
                  <a16:creationId xmlns:a16="http://schemas.microsoft.com/office/drawing/2014/main" id="{0C9FF700-40F9-4DC5-8239-9340121F75AF}"/>
                </a:ext>
              </a:extLst>
            </p:cNvPr>
            <p:cNvGrpSpPr/>
            <p:nvPr/>
          </p:nvGrpSpPr>
          <p:grpSpPr>
            <a:xfrm>
              <a:off x="926950" y="1617134"/>
              <a:ext cx="2049224" cy="852218"/>
              <a:chOff x="926950" y="1617134"/>
              <a:chExt cx="2049224" cy="852218"/>
            </a:xfrm>
          </p:grpSpPr>
          <p:sp>
            <p:nvSpPr>
              <p:cNvPr id="28" name="Rectangle 14">
                <a:extLst>
                  <a:ext uri="{FF2B5EF4-FFF2-40B4-BE49-F238E27FC236}">
                    <a16:creationId xmlns:a16="http://schemas.microsoft.com/office/drawing/2014/main" id="{3EEF846D-1D7E-4C66-BD94-0D644B3487C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FFABDEA5-01DB-4DBB-BF31-AB1D121E058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0" name="Rectangle 24">
                <a:extLst>
                  <a:ext uri="{FF2B5EF4-FFF2-40B4-BE49-F238E27FC236}">
                    <a16:creationId xmlns:a16="http://schemas.microsoft.com/office/drawing/2014/main" id="{441EA17A-F5D1-4DED-B2AC-6DA782B9A42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ADE58B9D-720F-48F2-AA3A-A71FEB4C83B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8E42EF85-FE1B-45DE-AE1F-79933CEAD97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9" name="Group 8">
              <a:extLst>
                <a:ext uri="{FF2B5EF4-FFF2-40B4-BE49-F238E27FC236}">
                  <a16:creationId xmlns:a16="http://schemas.microsoft.com/office/drawing/2014/main" id="{50DA4EAA-E3C6-4C9B-B604-02A3295AEC07}"/>
                </a:ext>
              </a:extLst>
            </p:cNvPr>
            <p:cNvGrpSpPr/>
            <p:nvPr/>
          </p:nvGrpSpPr>
          <p:grpSpPr>
            <a:xfrm rot="4990866">
              <a:off x="2464466" y="2788531"/>
              <a:ext cx="2049224" cy="852218"/>
              <a:chOff x="926950" y="1617134"/>
              <a:chExt cx="2049224" cy="852218"/>
            </a:xfrm>
          </p:grpSpPr>
          <p:sp>
            <p:nvSpPr>
              <p:cNvPr id="23" name="Rectangle 14">
                <a:extLst>
                  <a:ext uri="{FF2B5EF4-FFF2-40B4-BE49-F238E27FC236}">
                    <a16:creationId xmlns:a16="http://schemas.microsoft.com/office/drawing/2014/main" id="{9A9772C1-D116-442E-B7D7-A6A2E15CEEE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ight Triangle 13">
                <a:extLst>
                  <a:ext uri="{FF2B5EF4-FFF2-40B4-BE49-F238E27FC236}">
                    <a16:creationId xmlns:a16="http://schemas.microsoft.com/office/drawing/2014/main" id="{6175A2C8-A409-4FC7-9D4C-951D461228C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Rectangle 24">
                <a:extLst>
                  <a:ext uri="{FF2B5EF4-FFF2-40B4-BE49-F238E27FC236}">
                    <a16:creationId xmlns:a16="http://schemas.microsoft.com/office/drawing/2014/main" id="{B4FDC459-73CE-4D43-BD41-572A5DB72871}"/>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Rectangle 41">
                <a:extLst>
                  <a:ext uri="{FF2B5EF4-FFF2-40B4-BE49-F238E27FC236}">
                    <a16:creationId xmlns:a16="http://schemas.microsoft.com/office/drawing/2014/main" id="{5F55D3DF-7AAD-4103-AED0-E95A2E55F04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Isosceles Triangle 3">
                <a:extLst>
                  <a:ext uri="{FF2B5EF4-FFF2-40B4-BE49-F238E27FC236}">
                    <a16:creationId xmlns:a16="http://schemas.microsoft.com/office/drawing/2014/main" id="{C293701C-A5D6-4828-97F5-B8A59D6F854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0" name="Group 9">
              <a:extLst>
                <a:ext uri="{FF2B5EF4-FFF2-40B4-BE49-F238E27FC236}">
                  <a16:creationId xmlns:a16="http://schemas.microsoft.com/office/drawing/2014/main" id="{9992C8BF-8D41-4470-A8F2-4C33D63BA4CE}"/>
                </a:ext>
              </a:extLst>
            </p:cNvPr>
            <p:cNvGrpSpPr/>
            <p:nvPr/>
          </p:nvGrpSpPr>
          <p:grpSpPr>
            <a:xfrm rot="10066674">
              <a:off x="1444650" y="4351773"/>
              <a:ext cx="2063339" cy="852218"/>
              <a:chOff x="926950" y="1617134"/>
              <a:chExt cx="2063339" cy="852218"/>
            </a:xfrm>
          </p:grpSpPr>
          <p:sp>
            <p:nvSpPr>
              <p:cNvPr id="18" name="Rectangle 14">
                <a:extLst>
                  <a:ext uri="{FF2B5EF4-FFF2-40B4-BE49-F238E27FC236}">
                    <a16:creationId xmlns:a16="http://schemas.microsoft.com/office/drawing/2014/main" id="{B77F3669-C56F-471D-9AC3-650A0CF3877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ight Triangle 13">
                <a:extLst>
                  <a:ext uri="{FF2B5EF4-FFF2-40B4-BE49-F238E27FC236}">
                    <a16:creationId xmlns:a16="http://schemas.microsoft.com/office/drawing/2014/main" id="{8E132027-5FF0-4582-A3ED-235C755E5FF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Rectangle 24">
                <a:extLst>
                  <a:ext uri="{FF2B5EF4-FFF2-40B4-BE49-F238E27FC236}">
                    <a16:creationId xmlns:a16="http://schemas.microsoft.com/office/drawing/2014/main" id="{C5FF7976-0661-41C2-9A51-0384512134F3}"/>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ectangle 41">
                <a:extLst>
                  <a:ext uri="{FF2B5EF4-FFF2-40B4-BE49-F238E27FC236}">
                    <a16:creationId xmlns:a16="http://schemas.microsoft.com/office/drawing/2014/main" id="{B8108857-74D5-4070-B374-633A7EEA782C}"/>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Isosceles Triangle 3">
                <a:extLst>
                  <a:ext uri="{FF2B5EF4-FFF2-40B4-BE49-F238E27FC236}">
                    <a16:creationId xmlns:a16="http://schemas.microsoft.com/office/drawing/2014/main" id="{5E0E3344-AC04-43BC-B00A-8E2C71413683}"/>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1" name="Group 10">
              <a:extLst>
                <a:ext uri="{FF2B5EF4-FFF2-40B4-BE49-F238E27FC236}">
                  <a16:creationId xmlns:a16="http://schemas.microsoft.com/office/drawing/2014/main" id="{CA397016-433A-4DEE-B44C-7A2DBD5CF558}"/>
                </a:ext>
              </a:extLst>
            </p:cNvPr>
            <p:cNvGrpSpPr/>
            <p:nvPr/>
          </p:nvGrpSpPr>
          <p:grpSpPr>
            <a:xfrm rot="15054074">
              <a:off x="-267551" y="3562253"/>
              <a:ext cx="2125623" cy="852218"/>
              <a:chOff x="926950" y="1617134"/>
              <a:chExt cx="2125623" cy="852218"/>
            </a:xfrm>
          </p:grpSpPr>
          <p:sp>
            <p:nvSpPr>
              <p:cNvPr id="13" name="Rectangle 14">
                <a:extLst>
                  <a:ext uri="{FF2B5EF4-FFF2-40B4-BE49-F238E27FC236}">
                    <a16:creationId xmlns:a16="http://schemas.microsoft.com/office/drawing/2014/main" id="{0C3372B0-64AA-4EBC-9DCA-0F9F537EC1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Right Triangle 13">
                <a:extLst>
                  <a:ext uri="{FF2B5EF4-FFF2-40B4-BE49-F238E27FC236}">
                    <a16:creationId xmlns:a16="http://schemas.microsoft.com/office/drawing/2014/main" id="{C0717919-AF36-45E5-A600-97F68101F42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ectangle 24">
                <a:extLst>
                  <a:ext uri="{FF2B5EF4-FFF2-40B4-BE49-F238E27FC236}">
                    <a16:creationId xmlns:a16="http://schemas.microsoft.com/office/drawing/2014/main" id="{ECAC6E6F-921E-4909-935D-7BA527066B2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41">
                <a:extLst>
                  <a:ext uri="{FF2B5EF4-FFF2-40B4-BE49-F238E27FC236}">
                    <a16:creationId xmlns:a16="http://schemas.microsoft.com/office/drawing/2014/main" id="{EB91A285-202B-4F84-BB4C-3E98985E2B1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Isosceles Triangle 3">
                <a:extLst>
                  <a:ext uri="{FF2B5EF4-FFF2-40B4-BE49-F238E27FC236}">
                    <a16:creationId xmlns:a16="http://schemas.microsoft.com/office/drawing/2014/main" id="{B46BA477-90E7-42AD-848C-6F67F8349A32}"/>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2" name="Rectangle 14">
              <a:extLst>
                <a:ext uri="{FF2B5EF4-FFF2-40B4-BE49-F238E27FC236}">
                  <a16:creationId xmlns:a16="http://schemas.microsoft.com/office/drawing/2014/main" id="{6E8DD38E-A1EF-436E-BD57-552ECF4D82C7}"/>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3" name="Group 32">
            <a:extLst>
              <a:ext uri="{FF2B5EF4-FFF2-40B4-BE49-F238E27FC236}">
                <a16:creationId xmlns:a16="http://schemas.microsoft.com/office/drawing/2014/main" id="{7AE81AFA-4908-4EAD-B090-A2B6C04F45EB}"/>
              </a:ext>
            </a:extLst>
          </p:cNvPr>
          <p:cNvGrpSpPr/>
          <p:nvPr/>
        </p:nvGrpSpPr>
        <p:grpSpPr>
          <a:xfrm>
            <a:off x="1643342" y="2228300"/>
            <a:ext cx="3184899" cy="3184899"/>
            <a:chOff x="1510528" y="1366070"/>
            <a:chExt cx="3431329" cy="3431329"/>
          </a:xfrm>
          <a:effectLst>
            <a:outerShdw blurRad="50800" dist="38100" dir="2700000" algn="tl" rotWithShape="0">
              <a:prstClr val="black">
                <a:alpha val="40000"/>
              </a:prstClr>
            </a:outerShdw>
          </a:effectLst>
        </p:grpSpPr>
        <p:sp>
          <p:nvSpPr>
            <p:cNvPr id="34" name="Freeform: Shape 33">
              <a:extLst>
                <a:ext uri="{FF2B5EF4-FFF2-40B4-BE49-F238E27FC236}">
                  <a16:creationId xmlns:a16="http://schemas.microsoft.com/office/drawing/2014/main" id="{944DD309-F87B-411D-96FD-37F43471B796}"/>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5" name="Freeform: Shape 34">
              <a:extLst>
                <a:ext uri="{FF2B5EF4-FFF2-40B4-BE49-F238E27FC236}">
                  <a16:creationId xmlns:a16="http://schemas.microsoft.com/office/drawing/2014/main" id="{7CB4BA79-F3D7-4FED-BE63-51CDC2F704D8}"/>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
        <p:nvSpPr>
          <p:cNvPr id="36" name="Freeform: Shape 35">
            <a:extLst>
              <a:ext uri="{FF2B5EF4-FFF2-40B4-BE49-F238E27FC236}">
                <a16:creationId xmlns:a16="http://schemas.microsoft.com/office/drawing/2014/main" id="{8B1FF6FD-2619-4F0D-810D-2D8887299DC6}"/>
              </a:ext>
            </a:extLst>
          </p:cNvPr>
          <p:cNvSpPr/>
          <p:nvPr/>
        </p:nvSpPr>
        <p:spPr>
          <a:xfrm>
            <a:off x="2275875" y="2971175"/>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C156DC1-96FE-4950-ADF0-0DC6D07056D4}"/>
              </a:ext>
            </a:extLst>
          </p:cNvPr>
          <p:cNvSpPr/>
          <p:nvPr/>
        </p:nvSpPr>
        <p:spPr>
          <a:xfrm>
            <a:off x="2110361" y="4269398"/>
            <a:ext cx="349322" cy="25715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93BC60F-FA33-4E1C-92D0-9B25C211F40A}"/>
              </a:ext>
            </a:extLst>
          </p:cNvPr>
          <p:cNvSpPr/>
          <p:nvPr/>
        </p:nvSpPr>
        <p:spPr>
          <a:xfrm>
            <a:off x="2568259" y="4678774"/>
            <a:ext cx="275326" cy="2026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2F4F4B8-7E75-42CB-BED0-1F3E42860402}"/>
              </a:ext>
            </a:extLst>
          </p:cNvPr>
          <p:cNvSpPr/>
          <p:nvPr/>
        </p:nvSpPr>
        <p:spPr>
          <a:xfrm>
            <a:off x="3799695" y="3841493"/>
            <a:ext cx="302885" cy="22296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00FB742-3215-48B8-BD77-3A8ED3C15107}"/>
              </a:ext>
            </a:extLst>
          </p:cNvPr>
          <p:cNvSpPr/>
          <p:nvPr/>
        </p:nvSpPr>
        <p:spPr>
          <a:xfrm>
            <a:off x="4462891" y="4102971"/>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D4B3499-DCC1-455A-A8A4-064B612D2060}"/>
              </a:ext>
            </a:extLst>
          </p:cNvPr>
          <p:cNvSpPr/>
          <p:nvPr/>
        </p:nvSpPr>
        <p:spPr>
          <a:xfrm>
            <a:off x="3131015" y="2375026"/>
            <a:ext cx="291369" cy="21449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5A50EB87-A6BD-4F41-A5F7-A80BBF71D7AF}"/>
              </a:ext>
            </a:extLst>
          </p:cNvPr>
          <p:cNvSpPr/>
          <p:nvPr/>
        </p:nvSpPr>
        <p:spPr>
          <a:xfrm>
            <a:off x="4112372" y="2869205"/>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C0DD7454-737E-4F66-97B1-11EC0133FAB0}"/>
              </a:ext>
            </a:extLst>
          </p:cNvPr>
          <p:cNvSpPr/>
          <p:nvPr/>
        </p:nvSpPr>
        <p:spPr>
          <a:xfrm>
            <a:off x="2545396" y="4098372"/>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9DBBFD9A-7047-4C44-B66E-0682DF5F6D46}"/>
              </a:ext>
            </a:extLst>
          </p:cNvPr>
          <p:cNvSpPr/>
          <p:nvPr/>
        </p:nvSpPr>
        <p:spPr>
          <a:xfrm>
            <a:off x="1737360" y="3276496"/>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7">
            <a:extLst>
              <a:ext uri="{FF2B5EF4-FFF2-40B4-BE49-F238E27FC236}">
                <a16:creationId xmlns:a16="http://schemas.microsoft.com/office/drawing/2014/main" id="{D9A68ACF-7A3F-4449-A35C-FD53F463380F}"/>
              </a:ext>
            </a:extLst>
          </p:cNvPr>
          <p:cNvSpPr/>
          <p:nvPr/>
        </p:nvSpPr>
        <p:spPr>
          <a:xfrm>
            <a:off x="5543963" y="3275328"/>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sp>
        <p:nvSpPr>
          <p:cNvPr id="57" name="TextBox 56">
            <a:extLst>
              <a:ext uri="{FF2B5EF4-FFF2-40B4-BE49-F238E27FC236}">
                <a16:creationId xmlns:a16="http://schemas.microsoft.com/office/drawing/2014/main" id="{44A809CE-2D2C-4365-AE2A-FA859D4C3498}"/>
              </a:ext>
            </a:extLst>
          </p:cNvPr>
          <p:cNvSpPr txBox="1"/>
          <p:nvPr/>
        </p:nvSpPr>
        <p:spPr>
          <a:xfrm>
            <a:off x="6050251" y="3370829"/>
            <a:ext cx="3472440" cy="1323439"/>
          </a:xfrm>
          <a:prstGeom prst="rect">
            <a:avLst/>
          </a:prstGeom>
          <a:noFill/>
        </p:spPr>
        <p:txBody>
          <a:bodyPr wrap="square" rtlCol="0">
            <a:spAutoFit/>
          </a:bodyPr>
          <a:lstStyle/>
          <a:p>
            <a:pPr algn="just"/>
            <a:r>
              <a:rPr lang="en-US" altLang="ko-KR" sz="1600" dirty="0">
                <a:latin typeface="Times New Roman" panose="02020603050405020304" pitchFamily="18" charset="0"/>
                <a:cs typeface="Times New Roman" panose="02020603050405020304" pitchFamily="18" charset="0"/>
              </a:rPr>
              <a:t>It allows the recognition of new patterns, which may either trigger the emergence of a new concept, the evolution of a </a:t>
            </a:r>
            <a:r>
              <a:rPr lang="en-US" altLang="ko-KR" sz="1600" dirty="0" smtClean="0">
                <a:latin typeface="Times New Roman" panose="02020603050405020304" pitchFamily="18" charset="0"/>
                <a:cs typeface="Times New Roman" panose="02020603050405020304" pitchFamily="18" charset="0"/>
              </a:rPr>
              <a:t>known concept</a:t>
            </a:r>
            <a:r>
              <a:rPr lang="en-US" altLang="ko-KR" sz="1600" dirty="0">
                <a:latin typeface="Times New Roman" panose="02020603050405020304" pitchFamily="18" charset="0"/>
                <a:cs typeface="Times New Roman" panose="02020603050405020304" pitchFamily="18" charset="0"/>
              </a:rPr>
              <a:t>, or the presence of noise.</a:t>
            </a:r>
            <a:endParaRPr lang="ko-KR" altLang="en-US" sz="1600" dirty="0">
              <a:latin typeface="Times New Roman" panose="02020603050405020304" pitchFamily="18" charset="0"/>
              <a:cs typeface="Times New Roman" panose="02020603050405020304" pitchFamily="18" charset="0"/>
            </a:endParaRPr>
          </a:p>
        </p:txBody>
      </p:sp>
      <p:sp>
        <p:nvSpPr>
          <p:cNvPr id="59" name="Oval 73">
            <a:extLst>
              <a:ext uri="{FF2B5EF4-FFF2-40B4-BE49-F238E27FC236}">
                <a16:creationId xmlns:a16="http://schemas.microsoft.com/office/drawing/2014/main" id="{977C48DF-5DBB-4E2D-BE63-A1E1C60BF1C1}"/>
              </a:ext>
            </a:extLst>
          </p:cNvPr>
          <p:cNvSpPr/>
          <p:nvPr/>
        </p:nvSpPr>
        <p:spPr>
          <a:xfrm>
            <a:off x="5498148" y="1904871"/>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sp>
        <p:nvSpPr>
          <p:cNvPr id="60" name="TextBox 59">
            <a:extLst>
              <a:ext uri="{FF2B5EF4-FFF2-40B4-BE49-F238E27FC236}">
                <a16:creationId xmlns:a16="http://schemas.microsoft.com/office/drawing/2014/main" id="{E2FD5497-7079-4222-9931-12CBB9E4F4B1}"/>
              </a:ext>
            </a:extLst>
          </p:cNvPr>
          <p:cNvSpPr txBox="1"/>
          <p:nvPr/>
        </p:nvSpPr>
        <p:spPr>
          <a:xfrm>
            <a:off x="6004437" y="2000372"/>
            <a:ext cx="3518254" cy="830997"/>
          </a:xfrm>
          <a:prstGeom prst="rect">
            <a:avLst/>
          </a:prstGeom>
          <a:noFill/>
        </p:spPr>
        <p:txBody>
          <a:bodyPr wrap="square" rtlCol="0">
            <a:spAutoFit/>
          </a:bodyPr>
          <a:lstStyle/>
          <a:p>
            <a:pPr algn="just"/>
            <a:r>
              <a:rPr lang="en-US" altLang="ko-KR" sz="1600" dirty="0">
                <a:latin typeface="Times New Roman" panose="02020603050405020304" pitchFamily="18" charset="0"/>
                <a:cs typeface="Times New Roman" panose="02020603050405020304" pitchFamily="18" charset="0"/>
              </a:rPr>
              <a:t>Novelty Detection (ND) is the recognition that an </a:t>
            </a:r>
            <a:r>
              <a:rPr lang="en-US" altLang="ko-KR" sz="1600" dirty="0" smtClean="0">
                <a:latin typeface="Times New Roman" panose="02020603050405020304" pitchFamily="18" charset="0"/>
                <a:cs typeface="Times New Roman" panose="02020603050405020304" pitchFamily="18" charset="0"/>
              </a:rPr>
              <a:t>example differs </a:t>
            </a:r>
            <a:r>
              <a:rPr lang="en-US" altLang="ko-KR" sz="1600" dirty="0">
                <a:latin typeface="Times New Roman" panose="02020603050405020304" pitchFamily="18" charset="0"/>
                <a:cs typeface="Times New Roman" panose="02020603050405020304" pitchFamily="18" charset="0"/>
              </a:rPr>
              <a:t>in some way from the previous examples.</a:t>
            </a:r>
            <a:endParaRPr lang="ko-KR" altLang="en-US" sz="1600" dirty="0">
              <a:latin typeface="Times New Roman" panose="02020603050405020304" pitchFamily="18" charset="0"/>
              <a:cs typeface="Times New Roman" panose="02020603050405020304" pitchFamily="18" charset="0"/>
            </a:endParaRPr>
          </a:p>
        </p:txBody>
      </p:sp>
      <p:sp>
        <p:nvSpPr>
          <p:cNvPr id="62" name="Rectangle 16">
            <a:extLst>
              <a:ext uri="{FF2B5EF4-FFF2-40B4-BE49-F238E27FC236}">
                <a16:creationId xmlns:a16="http://schemas.microsoft.com/office/drawing/2014/main" id="{54C7B83D-0629-43FF-89B4-C7D4282EC10C}"/>
              </a:ext>
            </a:extLst>
          </p:cNvPr>
          <p:cNvSpPr/>
          <p:nvPr/>
        </p:nvSpPr>
        <p:spPr>
          <a:xfrm rot="2700000">
            <a:off x="5651555" y="1992680"/>
            <a:ext cx="163086" cy="29238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3" name="Rectangle 9">
            <a:extLst>
              <a:ext uri="{FF2B5EF4-FFF2-40B4-BE49-F238E27FC236}">
                <a16:creationId xmlns:a16="http://schemas.microsoft.com/office/drawing/2014/main" id="{90F31019-3357-4D37-8951-0DE10A78ECB8}"/>
              </a:ext>
            </a:extLst>
          </p:cNvPr>
          <p:cNvSpPr/>
          <p:nvPr/>
        </p:nvSpPr>
        <p:spPr>
          <a:xfrm>
            <a:off x="5653261" y="3390086"/>
            <a:ext cx="254766" cy="23848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4" name="Oval 73">
            <a:extLst>
              <a:ext uri="{FF2B5EF4-FFF2-40B4-BE49-F238E27FC236}">
                <a16:creationId xmlns:a16="http://schemas.microsoft.com/office/drawing/2014/main" id="{A19635B0-6E83-4034-B1E0-B4EFFE510F51}"/>
              </a:ext>
            </a:extLst>
          </p:cNvPr>
          <p:cNvSpPr/>
          <p:nvPr/>
        </p:nvSpPr>
        <p:spPr>
          <a:xfrm>
            <a:off x="5647713" y="5102414"/>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sp>
        <p:nvSpPr>
          <p:cNvPr id="65" name="TextBox 64">
            <a:extLst>
              <a:ext uri="{FF2B5EF4-FFF2-40B4-BE49-F238E27FC236}">
                <a16:creationId xmlns:a16="http://schemas.microsoft.com/office/drawing/2014/main" id="{96E00E16-34C0-4415-BDF3-DD59A27899A9}"/>
              </a:ext>
            </a:extLst>
          </p:cNvPr>
          <p:cNvSpPr txBox="1"/>
          <p:nvPr/>
        </p:nvSpPr>
        <p:spPr>
          <a:xfrm>
            <a:off x="6154002" y="5197916"/>
            <a:ext cx="3285562" cy="830997"/>
          </a:xfrm>
          <a:prstGeom prst="rect">
            <a:avLst/>
          </a:prstGeom>
          <a:noFill/>
        </p:spPr>
        <p:txBody>
          <a:bodyPr wrap="square" rtlCol="0">
            <a:spAutoFit/>
          </a:bodyPr>
          <a:lstStyle/>
          <a:p>
            <a:pPr algn="just"/>
            <a:r>
              <a:rPr lang="en-US" altLang="ko-KR" sz="1600" dirty="0">
                <a:latin typeface="Times New Roman" panose="02020603050405020304" pitchFamily="18" charset="0"/>
                <a:cs typeface="Times New Roman" panose="02020603050405020304" pitchFamily="18" charset="0"/>
              </a:rPr>
              <a:t>ND offers a valuable technique in many ways when dealing with intrusion detection.</a:t>
            </a:r>
            <a:endParaRPr lang="ko-KR" altLang="en-US" sz="1600" dirty="0">
              <a:latin typeface="Times New Roman" panose="02020603050405020304" pitchFamily="18" charset="0"/>
              <a:cs typeface="Times New Roman" panose="02020603050405020304" pitchFamily="18" charset="0"/>
            </a:endParaRPr>
          </a:p>
        </p:txBody>
      </p:sp>
      <p:sp>
        <p:nvSpPr>
          <p:cNvPr id="67" name="Rounded Rectangle 7">
            <a:extLst>
              <a:ext uri="{FF2B5EF4-FFF2-40B4-BE49-F238E27FC236}">
                <a16:creationId xmlns:a16="http://schemas.microsoft.com/office/drawing/2014/main" id="{09C952BA-8156-47A2-A0BB-02D34D970CEA}"/>
              </a:ext>
            </a:extLst>
          </p:cNvPr>
          <p:cNvSpPr/>
          <p:nvPr/>
        </p:nvSpPr>
        <p:spPr>
          <a:xfrm>
            <a:off x="5741549" y="5209330"/>
            <a:ext cx="294521" cy="25416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557309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latin typeface="Times New Roman" panose="02020603050405020304" pitchFamily="18" charset="0"/>
                <a:cs typeface="Times New Roman" panose="02020603050405020304" pitchFamily="18" charset="0"/>
              </a:rPr>
              <a:t>PROPOSED ARCHITECTURE</a:t>
            </a:r>
          </a:p>
        </p:txBody>
      </p:sp>
      <p:sp>
        <p:nvSpPr>
          <p:cNvPr id="3" name="Text Placeholder 1"/>
          <p:cNvSpPr txBox="1">
            <a:spLocks/>
          </p:cNvSpPr>
          <p:nvPr/>
        </p:nvSpPr>
        <p:spPr>
          <a:xfrm>
            <a:off x="0" y="5449455"/>
            <a:ext cx="12192000" cy="523428"/>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Times New Roman" panose="02020603050405020304" pitchFamily="18" charset="0"/>
                <a:cs typeface="Times New Roman" panose="02020603050405020304" pitchFamily="18" charset="0"/>
              </a:rPr>
              <a:t>Fig. 1. Physical </a:t>
            </a:r>
            <a:r>
              <a:rPr lang="en-US" sz="1800" dirty="0">
                <a:latin typeface="Times New Roman" panose="02020603050405020304" pitchFamily="18" charset="0"/>
                <a:cs typeface="Times New Roman" panose="02020603050405020304" pitchFamily="18" charset="0"/>
              </a:rPr>
              <a:t>architecture. </a:t>
            </a:r>
          </a:p>
        </p:txBody>
      </p:sp>
      <p:pic>
        <p:nvPicPr>
          <p:cNvPr id="4" name="Picture 3"/>
          <p:cNvPicPr/>
          <p:nvPr/>
        </p:nvPicPr>
        <p:blipFill rotWithShape="1">
          <a:blip r:embed="rId2">
            <a:extLst>
              <a:ext uri="{28A0092B-C50C-407E-A947-70E740481C1C}">
                <a14:useLocalDpi xmlns:a14="http://schemas.microsoft.com/office/drawing/2010/main" val="0"/>
              </a:ext>
            </a:extLst>
          </a:blip>
          <a:srcRect l="50573" t="31093" r="16190" b="22793"/>
          <a:stretch/>
        </p:blipFill>
        <p:spPr bwMode="auto">
          <a:xfrm>
            <a:off x="3131127" y="1265382"/>
            <a:ext cx="5541818" cy="4064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5329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5292</TotalTime>
  <Words>1039</Words>
  <Application>Microsoft Office PowerPoint</Application>
  <PresentationFormat>Widescreen</PresentationFormat>
  <Paragraphs>107</Paragraphs>
  <Slides>18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맑은 고딕</vt:lpstr>
      <vt:lpstr>Arial</vt:lpstr>
      <vt:lpstr>Arial Unicode MS</vt:lpstr>
      <vt:lpstr>Britannic Bold</vt:lpstr>
      <vt:lpstr>Calibri</vt:lpstr>
      <vt:lpstr>FZShuTi</vt:lpstr>
      <vt:lpstr>HGGothicE</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JAYA NAIK</cp:lastModifiedBy>
  <cp:revision>84</cp:revision>
  <dcterms:created xsi:type="dcterms:W3CDTF">2020-01-20T05:08:25Z</dcterms:created>
  <dcterms:modified xsi:type="dcterms:W3CDTF">2021-06-11T03:28:48Z</dcterms:modified>
</cp:coreProperties>
</file>